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57" r:id="rId4"/>
    <p:sldId id="258" r:id="rId5"/>
    <p:sldId id="262" r:id="rId6"/>
    <p:sldId id="260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2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4110C-4A82-450C-AF05-B416261E73D5}" type="datetimeFigureOut">
              <a:rPr lang="ru-RU" smtClean="0"/>
              <a:t>11.03.2015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285F3-BA7E-4B72-9098-0D08AA4BD6F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4110C-4A82-450C-AF05-B416261E73D5}" type="datetimeFigureOut">
              <a:rPr lang="ru-RU" smtClean="0"/>
              <a:t>11.03.2015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285F3-BA7E-4B72-9098-0D08AA4BD6F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4110C-4A82-450C-AF05-B416261E73D5}" type="datetimeFigureOut">
              <a:rPr lang="ru-RU" smtClean="0"/>
              <a:t>11.03.2015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285F3-BA7E-4B72-9098-0D08AA4BD6F1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4110C-4A82-450C-AF05-B416261E73D5}" type="datetimeFigureOut">
              <a:rPr lang="ru-RU" smtClean="0"/>
              <a:t>11.03.2015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285F3-BA7E-4B72-9098-0D08AA4BD6F1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4110C-4A82-450C-AF05-B416261E73D5}" type="datetimeFigureOut">
              <a:rPr lang="ru-RU" smtClean="0"/>
              <a:t>11.03.2015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285F3-BA7E-4B72-9098-0D08AA4BD6F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4110C-4A82-450C-AF05-B416261E73D5}" type="datetimeFigureOut">
              <a:rPr lang="ru-RU" smtClean="0"/>
              <a:t>11.03.2015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285F3-BA7E-4B72-9098-0D08AA4BD6F1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4110C-4A82-450C-AF05-B416261E73D5}" type="datetimeFigureOut">
              <a:rPr lang="ru-RU" smtClean="0"/>
              <a:t>11.03.2015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285F3-BA7E-4B72-9098-0D08AA4BD6F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4110C-4A82-450C-AF05-B416261E73D5}" type="datetimeFigureOut">
              <a:rPr lang="ru-RU" smtClean="0"/>
              <a:t>11.03.2015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285F3-BA7E-4B72-9098-0D08AA4BD6F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4110C-4A82-450C-AF05-B416261E73D5}" type="datetimeFigureOut">
              <a:rPr lang="ru-RU" smtClean="0"/>
              <a:t>11.03.2015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285F3-BA7E-4B72-9098-0D08AA4BD6F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4110C-4A82-450C-AF05-B416261E73D5}" type="datetimeFigureOut">
              <a:rPr lang="ru-RU" smtClean="0"/>
              <a:t>11.03.2015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285F3-BA7E-4B72-9098-0D08AA4BD6F1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4110C-4A82-450C-AF05-B416261E73D5}" type="datetimeFigureOut">
              <a:rPr lang="ru-RU" smtClean="0"/>
              <a:t>11.03.2015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285F3-BA7E-4B72-9098-0D08AA4BD6F1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7E34110C-4A82-450C-AF05-B416261E73D5}" type="datetimeFigureOut">
              <a:rPr lang="ru-RU" smtClean="0"/>
              <a:t>11.03.2015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75D285F3-BA7E-4B72-9098-0D08AA4BD6F1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332656"/>
            <a:ext cx="7772400" cy="1143007"/>
          </a:xfrm>
        </p:spPr>
        <p:txBody>
          <a:bodyPr/>
          <a:lstStyle/>
          <a:p>
            <a:r>
              <a:rPr lang="ru-RU" dirty="0" smtClean="0"/>
              <a:t>Проект выходного дня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3356992"/>
            <a:ext cx="8143932" cy="2786082"/>
          </a:xfrm>
        </p:spPr>
        <p:txBody>
          <a:bodyPr>
            <a:normAutofit/>
          </a:bodyPr>
          <a:lstStyle/>
          <a:p>
            <a:r>
              <a:rPr lang="ru-RU" sz="4800" i="1" dirty="0" smtClean="0">
                <a:solidFill>
                  <a:schemeClr val="tx1"/>
                </a:solidFill>
              </a:rPr>
              <a:t>«Семейный выходной день!»</a:t>
            </a:r>
            <a:endParaRPr lang="ru-RU" sz="4800" i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83568" y="2249488"/>
            <a:ext cx="7884864" cy="4608512"/>
          </a:xfrm>
        </p:spPr>
        <p:txBody>
          <a:bodyPr>
            <a:normAutofit lnSpcReduction="10000"/>
          </a:bodyPr>
          <a:lstStyle/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Проблема 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взаимодействия детского сада с семьей всегда была актуальной, особенно в вопросах двигательной активности. </a:t>
            </a:r>
            <a:endParaRPr lang="ru-RU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Несмотря 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на широкую пропаганду дошкольного образования, у родителей нет достаточного представления о проживании ребенка в детском саду, об имеющихся там условиях, приоритетах. </a:t>
            </a:r>
            <a:endParaRPr lang="ru-RU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Кроме того детям 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необходимо время для эмоциональных контактов с родителями, а родителям нужно знать, как организовать эти контакты. </a:t>
            </a:r>
            <a:endParaRPr lang="ru-RU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Мало 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в каких семьях есть традиция проводить совместные выходные дни. </a:t>
            </a:r>
          </a:p>
          <a:p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1252728"/>
          </a:xfrm>
        </p:spPr>
        <p:txBody>
          <a:bodyPr/>
          <a:lstStyle/>
          <a:p>
            <a:r>
              <a:rPr lang="ru-RU" b="1" dirty="0"/>
              <a:t>Актуальность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217068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476672"/>
            <a:ext cx="7772400" cy="720080"/>
          </a:xfrm>
        </p:spPr>
        <p:txBody>
          <a:bodyPr>
            <a:normAutofit fontScale="90000"/>
          </a:bodyPr>
          <a:lstStyle/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55576" y="476672"/>
            <a:ext cx="8143932" cy="5832648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Цель: </a:t>
            </a:r>
          </a:p>
          <a:p>
            <a:pPr algn="l"/>
            <a:r>
              <a:rPr lang="ru-RU" sz="3600" dirty="0" smtClean="0">
                <a:solidFill>
                  <a:schemeClr val="tx1"/>
                </a:solidFill>
              </a:rPr>
              <a:t>повышение двигательной активности детей  в семье через реализацию проекта «Семейный выходной день!»</a:t>
            </a:r>
          </a:p>
          <a:p>
            <a:pPr algn="l"/>
            <a:endParaRPr lang="ru-RU" sz="3600" b="1" dirty="0" smtClean="0">
              <a:solidFill>
                <a:schemeClr val="tx1"/>
              </a:solidFill>
            </a:endParaRPr>
          </a:p>
          <a:p>
            <a:pPr algn="l"/>
            <a:r>
              <a:rPr lang="ru-RU" sz="3600" b="1" dirty="0" smtClean="0">
                <a:solidFill>
                  <a:schemeClr val="tx1"/>
                </a:solidFill>
              </a:rPr>
              <a:t>Задачи</a:t>
            </a:r>
            <a:r>
              <a:rPr lang="ru-RU" sz="3600" dirty="0" smtClean="0">
                <a:solidFill>
                  <a:schemeClr val="tx1"/>
                </a:solidFill>
              </a:rPr>
              <a:t>:</a:t>
            </a:r>
          </a:p>
          <a:p>
            <a:pPr algn="l"/>
            <a:r>
              <a:rPr lang="ru-RU" sz="3600" dirty="0" smtClean="0">
                <a:solidFill>
                  <a:schemeClr val="tx1"/>
                </a:solidFill>
              </a:rPr>
              <a:t>- Привлечение родителей к активному отдыху совместно с детьми.</a:t>
            </a:r>
          </a:p>
          <a:p>
            <a:pPr algn="l"/>
            <a:r>
              <a:rPr lang="ru-RU" sz="3600" smtClean="0">
                <a:solidFill>
                  <a:schemeClr val="tx1"/>
                </a:solidFill>
              </a:rPr>
              <a:t>- </a:t>
            </a:r>
            <a:r>
              <a:rPr lang="ru-RU" sz="3600" dirty="0" smtClean="0">
                <a:solidFill>
                  <a:schemeClr val="tx1"/>
                </a:solidFill>
              </a:rPr>
              <a:t>Воспитание бережного отношения к природе.</a:t>
            </a:r>
          </a:p>
          <a:p>
            <a:pPr algn="l"/>
            <a:r>
              <a:rPr lang="ru-RU" sz="3600" dirty="0" smtClean="0">
                <a:solidFill>
                  <a:schemeClr val="tx1"/>
                </a:solidFill>
              </a:rPr>
              <a:t>- Формирование привычек к здоровому образу жизни.</a:t>
            </a:r>
            <a:endParaRPr lang="ru-RU" sz="3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188640"/>
            <a:ext cx="828092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/>
              <a:t>Ожидаемый результат</a:t>
            </a:r>
            <a:r>
              <a:rPr lang="ru-RU" b="1" dirty="0" smtClean="0"/>
              <a:t>:</a:t>
            </a:r>
          </a:p>
          <a:p>
            <a:pPr algn="ctr"/>
            <a:endParaRPr lang="ru-RU" dirty="0"/>
          </a:p>
          <a:p>
            <a:pPr marL="342900" indent="-342900">
              <a:buAutoNum type="arabicPeriod"/>
            </a:pPr>
            <a:r>
              <a:rPr lang="ru-RU" dirty="0" smtClean="0"/>
              <a:t>Родители </a:t>
            </a:r>
            <a:r>
              <a:rPr lang="ru-RU" dirty="0"/>
              <a:t>на собственном опыте убедятся, что совместная спортивная деятельность полезна и необходима не только ребёнку, но и взрослому</a:t>
            </a:r>
            <a:r>
              <a:rPr lang="ru-RU" dirty="0" smtClean="0"/>
              <a:t>.</a:t>
            </a:r>
          </a:p>
          <a:p>
            <a:endParaRPr lang="ru-RU" dirty="0"/>
          </a:p>
          <a:p>
            <a:r>
              <a:rPr lang="ru-RU" dirty="0" smtClean="0"/>
              <a:t>2. </a:t>
            </a:r>
            <a:r>
              <a:rPr lang="ru-RU" dirty="0"/>
              <a:t>Развитие физических качеств детей, повышение скорости формирования важных двигательных навыков детей, что приведёт к сохранению и укреплению здоровья</a:t>
            </a:r>
            <a:r>
              <a:rPr lang="ru-RU" dirty="0" smtClean="0"/>
              <a:t>.</a:t>
            </a:r>
          </a:p>
          <a:p>
            <a:endParaRPr lang="ru-RU" dirty="0"/>
          </a:p>
          <a:p>
            <a:r>
              <a:rPr lang="ru-RU" dirty="0"/>
              <a:t>3</a:t>
            </a:r>
            <a:r>
              <a:rPr lang="ru-RU" dirty="0" smtClean="0"/>
              <a:t>. </a:t>
            </a:r>
            <a:r>
              <a:rPr lang="ru-RU" dirty="0"/>
              <a:t>Сформируется устойчивый интерес к занятиям </a:t>
            </a:r>
            <a:r>
              <a:rPr lang="ru-RU" dirty="0" smtClean="0"/>
              <a:t> физической культурой.</a:t>
            </a:r>
          </a:p>
          <a:p>
            <a:endParaRPr lang="ru-RU" dirty="0"/>
          </a:p>
          <a:p>
            <a:r>
              <a:rPr lang="ru-RU" dirty="0" smtClean="0"/>
              <a:t>4. </a:t>
            </a:r>
            <a:r>
              <a:rPr lang="ru-RU" dirty="0"/>
              <a:t>Улучшение внутрисемейной атмосферы</a:t>
            </a:r>
            <a:r>
              <a:rPr lang="ru-RU" dirty="0" smtClean="0"/>
              <a:t>.</a:t>
            </a:r>
          </a:p>
          <a:p>
            <a:endParaRPr lang="ru-RU" dirty="0"/>
          </a:p>
          <a:p>
            <a:pPr algn="ctr"/>
            <a:r>
              <a:rPr lang="ru-RU" b="1" dirty="0"/>
              <a:t>Трансляция проекта</a:t>
            </a:r>
            <a:r>
              <a:rPr lang="ru-RU" b="1" dirty="0" smtClean="0"/>
              <a:t>:</a:t>
            </a:r>
          </a:p>
          <a:p>
            <a:pPr algn="ctr"/>
            <a:endParaRPr lang="ru-RU" dirty="0"/>
          </a:p>
          <a:p>
            <a:pPr marL="342900" indent="-342900">
              <a:buAutoNum type="arabicPeriod"/>
            </a:pPr>
            <a:r>
              <a:rPr lang="ru-RU" dirty="0" smtClean="0"/>
              <a:t>Открытые </a:t>
            </a:r>
            <a:r>
              <a:rPr lang="ru-RU" dirty="0"/>
              <a:t>мероприятия в образовательном </a:t>
            </a:r>
            <a:r>
              <a:rPr lang="ru-RU" dirty="0" smtClean="0"/>
              <a:t>учреждении.</a:t>
            </a:r>
          </a:p>
          <a:p>
            <a:endParaRPr lang="ru-RU" dirty="0"/>
          </a:p>
          <a:p>
            <a:r>
              <a:rPr lang="ru-RU" dirty="0"/>
              <a:t>2. Практическая реализация проекта </a:t>
            </a:r>
            <a:r>
              <a:rPr lang="ru-RU" dirty="0" smtClean="0"/>
              <a:t>семьями.</a:t>
            </a:r>
          </a:p>
          <a:p>
            <a:endParaRPr lang="ru-RU" dirty="0"/>
          </a:p>
          <a:p>
            <a:r>
              <a:rPr lang="ru-RU" dirty="0"/>
              <a:t>3. Выступления на тематических родительских собраниях, </a:t>
            </a:r>
            <a:r>
              <a:rPr lang="ru-RU" dirty="0" smtClean="0"/>
              <a:t> дне открытых дверей </a:t>
            </a:r>
            <a:r>
              <a:rPr lang="ru-RU" dirty="0"/>
              <a:t>в образовательном учреждении.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980728"/>
            <a:ext cx="8712968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/>
              <a:t>1 этап - подготовительный- </a:t>
            </a:r>
            <a:r>
              <a:rPr lang="ru-RU" b="1" dirty="0" smtClean="0"/>
              <a:t> февраль 2015 г.</a:t>
            </a:r>
            <a:r>
              <a:rPr lang="ru-RU" b="1" dirty="0"/>
              <a:t> </a:t>
            </a:r>
            <a:endParaRPr lang="ru-RU" b="1" dirty="0" smtClean="0"/>
          </a:p>
          <a:p>
            <a:pPr algn="ctr"/>
            <a:endParaRPr lang="ru-RU" b="1" dirty="0" smtClean="0"/>
          </a:p>
          <a:p>
            <a:r>
              <a:rPr lang="ru-RU" dirty="0" smtClean="0"/>
              <a:t>Включает </a:t>
            </a:r>
            <a:r>
              <a:rPr lang="ru-RU" dirty="0"/>
              <a:t>в себя мероприятия, направленные на организацию к подготовке </a:t>
            </a:r>
            <a:r>
              <a:rPr lang="ru-RU" dirty="0" smtClean="0"/>
              <a:t>проекта:</a:t>
            </a:r>
            <a:endParaRPr lang="ru-RU" dirty="0"/>
          </a:p>
          <a:p>
            <a:r>
              <a:rPr lang="ru-RU" dirty="0"/>
              <a:t>- </a:t>
            </a:r>
            <a:r>
              <a:rPr lang="ru-RU" dirty="0" smtClean="0"/>
              <a:t>    составление проекта родителями</a:t>
            </a:r>
            <a:endParaRPr lang="ru-RU" dirty="0"/>
          </a:p>
          <a:p>
            <a:pPr marL="285750" indent="-285750">
              <a:buFontTx/>
              <a:buChar char="-"/>
            </a:pPr>
            <a:r>
              <a:rPr lang="ru-RU" dirty="0" smtClean="0"/>
              <a:t>привлечение родителей детского сада к проекту</a:t>
            </a:r>
          </a:p>
          <a:p>
            <a:pPr marL="285750" indent="-285750">
              <a:buFontTx/>
              <a:buChar char="-"/>
            </a:pPr>
            <a:r>
              <a:rPr lang="ru-RU" dirty="0"/>
              <a:t>р</a:t>
            </a:r>
            <a:r>
              <a:rPr lang="ru-RU" dirty="0" smtClean="0"/>
              <a:t>азмещение на сайте детского сада презентации проекта</a:t>
            </a:r>
            <a:endParaRPr lang="ru-RU" dirty="0"/>
          </a:p>
          <a:p>
            <a:pPr algn="just"/>
            <a:r>
              <a:rPr lang="ru-RU" dirty="0" smtClean="0"/>
              <a:t>-     разработка и реализация мини-проектов  в семьях:</a:t>
            </a:r>
            <a:endParaRPr lang="ru-RU" dirty="0"/>
          </a:p>
          <a:p>
            <a:pPr lvl="3"/>
            <a:r>
              <a:rPr lang="ru-RU" dirty="0"/>
              <a:t>- </a:t>
            </a:r>
            <a:r>
              <a:rPr lang="ru-RU" dirty="0" smtClean="0"/>
              <a:t>выбор направления участия в проекте</a:t>
            </a:r>
            <a:endParaRPr lang="ru-RU" dirty="0"/>
          </a:p>
          <a:p>
            <a:pPr lvl="3"/>
            <a:r>
              <a:rPr lang="ru-RU" dirty="0"/>
              <a:t>- подготовка </a:t>
            </a:r>
            <a:r>
              <a:rPr lang="ru-RU" dirty="0" smtClean="0"/>
              <a:t>семейного мини-проекта</a:t>
            </a:r>
            <a:endParaRPr lang="ru-RU" dirty="0"/>
          </a:p>
          <a:p>
            <a:pPr marL="1657350" lvl="3" indent="-285750">
              <a:buFontTx/>
              <a:buChar char="-"/>
            </a:pPr>
            <a:r>
              <a:rPr lang="ru-RU" dirty="0" smtClean="0"/>
              <a:t>покупка </a:t>
            </a:r>
            <a:r>
              <a:rPr lang="ru-RU" dirty="0"/>
              <a:t>необходимых </a:t>
            </a:r>
            <a:r>
              <a:rPr lang="ru-RU" dirty="0" smtClean="0"/>
              <a:t>продуктов.</a:t>
            </a:r>
          </a:p>
          <a:p>
            <a:pPr lvl="3"/>
            <a:endParaRPr lang="ru-RU" dirty="0"/>
          </a:p>
          <a:p>
            <a:pPr algn="ctr"/>
            <a:r>
              <a:rPr lang="ru-RU" b="1" dirty="0" smtClean="0"/>
              <a:t>2 </a:t>
            </a:r>
            <a:r>
              <a:rPr lang="ru-RU" b="1" dirty="0"/>
              <a:t>этап – внедренческий – </a:t>
            </a:r>
            <a:r>
              <a:rPr lang="ru-RU" b="1" dirty="0" smtClean="0"/>
              <a:t>март-апрель 2015 г.</a:t>
            </a:r>
            <a:endParaRPr lang="ru-RU" dirty="0"/>
          </a:p>
          <a:p>
            <a:pPr algn="ctr"/>
            <a:endParaRPr lang="ru-RU" dirty="0" smtClean="0"/>
          </a:p>
          <a:p>
            <a:r>
              <a:rPr lang="ru-RU" dirty="0" smtClean="0"/>
              <a:t>Включает </a:t>
            </a:r>
            <a:r>
              <a:rPr lang="ru-RU" dirty="0"/>
              <a:t>в себя непосредственное проведения </a:t>
            </a:r>
            <a:r>
              <a:rPr lang="ru-RU" dirty="0" smtClean="0"/>
              <a:t>семейных выходных.</a:t>
            </a:r>
            <a:endParaRPr lang="ru-RU" dirty="0"/>
          </a:p>
          <a:p>
            <a:r>
              <a:rPr lang="ru-RU" b="1" dirty="0" smtClean="0"/>
              <a:t> </a:t>
            </a:r>
          </a:p>
          <a:p>
            <a:pPr algn="ctr"/>
            <a:r>
              <a:rPr lang="ru-RU" b="1" dirty="0" smtClean="0"/>
              <a:t>3 </a:t>
            </a:r>
            <a:r>
              <a:rPr lang="ru-RU" b="1" dirty="0"/>
              <a:t>этап – внедренческий – </a:t>
            </a:r>
            <a:r>
              <a:rPr lang="ru-RU" b="1" dirty="0" smtClean="0"/>
              <a:t>апрель-май 2015 г.</a:t>
            </a:r>
            <a:r>
              <a:rPr lang="ru-RU" dirty="0"/>
              <a:t> </a:t>
            </a:r>
            <a:endParaRPr lang="ru-RU" dirty="0" smtClean="0"/>
          </a:p>
          <a:p>
            <a:pPr algn="ctr"/>
            <a:endParaRPr lang="ru-RU" dirty="0" smtClean="0"/>
          </a:p>
          <a:p>
            <a:r>
              <a:rPr lang="ru-RU" dirty="0" smtClean="0"/>
              <a:t>Обмен опытом в рамках родительских собраний.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048744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60648"/>
            <a:ext cx="7772400" cy="122413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Результат</a:t>
            </a:r>
            <a:r>
              <a:rPr lang="ru-RU" dirty="0"/>
              <a:t>:</a:t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1340768"/>
            <a:ext cx="7632848" cy="5231504"/>
          </a:xfrm>
        </p:spPr>
        <p:txBody>
          <a:bodyPr>
            <a:normAutofit/>
          </a:bodyPr>
          <a:lstStyle/>
          <a:p>
            <a:pPr algn="just">
              <a:buFontTx/>
              <a:buChar char="-"/>
            </a:pPr>
            <a:r>
              <a:rPr lang="ru-RU" sz="3600" dirty="0" smtClean="0">
                <a:solidFill>
                  <a:schemeClr val="tx1"/>
                </a:solidFill>
              </a:rPr>
              <a:t> опыт семей по организации выходного дня,</a:t>
            </a:r>
          </a:p>
          <a:p>
            <a:pPr algn="just">
              <a:buFontTx/>
              <a:buChar char="-"/>
            </a:pPr>
            <a:r>
              <a:rPr lang="ru-RU" sz="3600" dirty="0" smtClean="0">
                <a:solidFill>
                  <a:schemeClr val="tx1"/>
                </a:solidFill>
              </a:rPr>
              <a:t>совместные поделки,</a:t>
            </a:r>
          </a:p>
          <a:p>
            <a:pPr algn="just"/>
            <a:r>
              <a:rPr lang="ru-RU" sz="3600" dirty="0" smtClean="0">
                <a:solidFill>
                  <a:schemeClr val="tx1"/>
                </a:solidFill>
              </a:rPr>
              <a:t>-рисунки,</a:t>
            </a:r>
          </a:p>
          <a:p>
            <a:pPr algn="just"/>
            <a:r>
              <a:rPr lang="ru-RU" sz="3600" dirty="0" smtClean="0">
                <a:solidFill>
                  <a:schemeClr val="tx1"/>
                </a:solidFill>
              </a:rPr>
              <a:t>- рассказы,</a:t>
            </a:r>
          </a:p>
          <a:p>
            <a:pPr marL="571500" indent="-571500" algn="just">
              <a:buFontTx/>
              <a:buChar char="-"/>
            </a:pPr>
            <a:r>
              <a:rPr lang="ru-RU" sz="3600" dirty="0" smtClean="0">
                <a:solidFill>
                  <a:schemeClr val="tx1"/>
                </a:solidFill>
              </a:rPr>
              <a:t>фотоальбомы,</a:t>
            </a:r>
          </a:p>
          <a:p>
            <a:pPr marL="571500" indent="-571500" algn="just">
              <a:buFontTx/>
              <a:buChar char="-"/>
            </a:pPr>
            <a:r>
              <a:rPr lang="ru-RU" sz="3600" dirty="0" smtClean="0">
                <a:solidFill>
                  <a:schemeClr val="tx1"/>
                </a:solidFill>
              </a:rPr>
              <a:t>и др.</a:t>
            </a:r>
          </a:p>
          <a:p>
            <a:pPr algn="just">
              <a:buFontTx/>
              <a:buChar char="-"/>
            </a:pPr>
            <a:endParaRPr lang="ru-RU" sz="3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77</TotalTime>
  <Words>250</Words>
  <Application>Microsoft Office PowerPoint</Application>
  <PresentationFormat>Экран (4:3)</PresentationFormat>
  <Paragraphs>57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Волна</vt:lpstr>
      <vt:lpstr>Проект выходного дня</vt:lpstr>
      <vt:lpstr>Актуальность</vt:lpstr>
      <vt:lpstr> </vt:lpstr>
      <vt:lpstr>Презентация PowerPoint</vt:lpstr>
      <vt:lpstr>Презентация PowerPoint</vt:lpstr>
      <vt:lpstr> Результат: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 выходного дня.</dc:title>
  <dc:creator>админ</dc:creator>
  <cp:lastModifiedBy>WORK</cp:lastModifiedBy>
  <cp:revision>11</cp:revision>
  <dcterms:created xsi:type="dcterms:W3CDTF">2015-02-27T08:11:26Z</dcterms:created>
  <dcterms:modified xsi:type="dcterms:W3CDTF">2015-03-11T05:03:49Z</dcterms:modified>
</cp:coreProperties>
</file>