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2" r:id="rId2"/>
    <p:sldId id="257" r:id="rId3"/>
    <p:sldId id="258" r:id="rId4"/>
    <p:sldId id="274" r:id="rId5"/>
    <p:sldId id="275" r:id="rId6"/>
    <p:sldId id="277" r:id="rId7"/>
    <p:sldId id="278" r:id="rId8"/>
    <p:sldId id="271" r:id="rId9"/>
    <p:sldId id="282" r:id="rId10"/>
    <p:sldId id="269" r:id="rId11"/>
    <p:sldId id="270" r:id="rId12"/>
    <p:sldId id="279" r:id="rId13"/>
    <p:sldId id="266" r:id="rId14"/>
    <p:sldId id="268" r:id="rId15"/>
  </p:sldIdLst>
  <p:sldSz cx="12192000" cy="6858000"/>
  <p:notesSz cx="6761163" cy="99425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25400"/>
    <a:srgbClr val="003300"/>
    <a:srgbClr val="00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658" y="91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24EEA-FB11-4C75-B52F-BAEDB53AFD48}" type="datetimeFigureOut">
              <a:rPr lang="ru-RU" smtClean="0"/>
              <a:pPr/>
              <a:t>29.11.2023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5F8348-E1F2-4F19-987B-336C805F497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33784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24EEA-FB11-4C75-B52F-BAEDB53AFD48}" type="datetimeFigureOut">
              <a:rPr lang="ru-RU" smtClean="0"/>
              <a:pPr/>
              <a:t>29.11.2023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5F8348-E1F2-4F19-987B-336C805F497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80657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24EEA-FB11-4C75-B52F-BAEDB53AFD48}" type="datetimeFigureOut">
              <a:rPr lang="ru-RU" smtClean="0"/>
              <a:pPr/>
              <a:t>29.11.2023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5F8348-E1F2-4F19-987B-336C805F497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70828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24EEA-FB11-4C75-B52F-BAEDB53AFD48}" type="datetimeFigureOut">
              <a:rPr lang="ru-RU" smtClean="0"/>
              <a:pPr/>
              <a:t>29.11.2023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5F8348-E1F2-4F19-987B-336C805F497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27476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24EEA-FB11-4C75-B52F-BAEDB53AFD48}" type="datetimeFigureOut">
              <a:rPr lang="ru-RU" smtClean="0"/>
              <a:pPr/>
              <a:t>29.11.2023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5F8348-E1F2-4F19-987B-336C805F497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46423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24EEA-FB11-4C75-B52F-BAEDB53AFD48}" type="datetimeFigureOut">
              <a:rPr lang="ru-RU" smtClean="0"/>
              <a:pPr/>
              <a:t>29.11.2023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5F8348-E1F2-4F19-987B-336C805F497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62891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24EEA-FB11-4C75-B52F-BAEDB53AFD48}" type="datetimeFigureOut">
              <a:rPr lang="ru-RU" smtClean="0"/>
              <a:pPr/>
              <a:t>29.11.2023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5F8348-E1F2-4F19-987B-336C805F497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55596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24EEA-FB11-4C75-B52F-BAEDB53AFD48}" type="datetimeFigureOut">
              <a:rPr lang="ru-RU" smtClean="0"/>
              <a:pPr/>
              <a:t>29.11.2023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5F8348-E1F2-4F19-987B-336C805F497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40322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24EEA-FB11-4C75-B52F-BAEDB53AFD48}" type="datetimeFigureOut">
              <a:rPr lang="ru-RU" smtClean="0"/>
              <a:pPr/>
              <a:t>29.11.2023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5F8348-E1F2-4F19-987B-336C805F497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881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24EEA-FB11-4C75-B52F-BAEDB53AFD48}" type="datetimeFigureOut">
              <a:rPr lang="ru-RU" smtClean="0"/>
              <a:pPr/>
              <a:t>29.11.2023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5F8348-E1F2-4F19-987B-336C805F497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3084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24EEA-FB11-4C75-B52F-BAEDB53AFD48}" type="datetimeFigureOut">
              <a:rPr lang="ru-RU" smtClean="0"/>
              <a:pPr/>
              <a:t>29.11.2023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5F8348-E1F2-4F19-987B-336C805F497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63878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224EEA-FB11-4C75-B52F-BAEDB53AFD48}" type="datetimeFigureOut">
              <a:rPr lang="ru-RU" smtClean="0"/>
              <a:pPr/>
              <a:t>29.11.2023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5F8348-E1F2-4F19-987B-336C805F497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29681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8812" y="179827"/>
            <a:ext cx="11657428" cy="1423889"/>
          </a:xfrm>
        </p:spPr>
        <p:txBody>
          <a:bodyPr>
            <a:normAutofit/>
          </a:bodyPr>
          <a:lstStyle/>
          <a:p>
            <a:r>
              <a:rPr lang="ru-RU" sz="3200" b="1" i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Филиал МАОУ «</a:t>
            </a:r>
            <a:r>
              <a:rPr lang="ru-RU" sz="3200" b="1" i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Аромашевская</a:t>
            </a:r>
            <a:r>
              <a:rPr lang="ru-RU" sz="3200" b="1" i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СОШ им. В.Д. </a:t>
            </a:r>
            <a:r>
              <a:rPr lang="ru-RU" sz="3200" b="1" i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Кармацкого</a:t>
            </a:r>
            <a:r>
              <a:rPr lang="ru-RU" sz="3200" b="1" i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» </a:t>
            </a:r>
            <a:r>
              <a:rPr lang="ru-RU" sz="3200" b="1" i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Юрминская</a:t>
            </a:r>
            <a:r>
              <a:rPr lang="ru-RU" sz="3200" b="1" i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СОШ детский сад «Непоседы»</a:t>
            </a:r>
            <a:endParaRPr lang="ru-RU" sz="3200" b="1" i="1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61514" y="2110863"/>
            <a:ext cx="9359704" cy="1293519"/>
          </a:xfrm>
        </p:spPr>
        <p:txBody>
          <a:bodyPr>
            <a:noAutofit/>
          </a:bodyPr>
          <a:lstStyle/>
          <a:p>
            <a:r>
              <a:rPr lang="ru-RU" sz="48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«ЭКОЛЯТА-ДОШКОЛЯТА»</a:t>
            </a:r>
            <a:endParaRPr lang="ru-RU" sz="4800" b="1" i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698" name="AutoShape 2" descr="https://gbdou95.edusite.ru/images/p43_123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Подзаголовок 2"/>
          <p:cNvSpPr txBox="1">
            <a:spLocks/>
          </p:cNvSpPr>
          <p:nvPr/>
        </p:nvSpPr>
        <p:spPr>
          <a:xfrm>
            <a:off x="7001163" y="4849090"/>
            <a:ext cx="4655127" cy="17767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4400" i="0" u="sng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</a:p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3200" b="1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Воспитатель: Булатова Виктория Викторовна</a:t>
            </a:r>
            <a:endParaRPr kumimoji="0" lang="ru-RU" sz="3200" b="1" i="1" strike="noStrike" kern="1200" cap="none" spc="0" normalizeH="0" baseline="0" noProof="0" dirty="0" smtClean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4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8" name="Подзаголовок 2"/>
          <p:cNvSpPr txBox="1">
            <a:spLocks/>
          </p:cNvSpPr>
          <p:nvPr/>
        </p:nvSpPr>
        <p:spPr>
          <a:xfrm>
            <a:off x="5047957" y="5871626"/>
            <a:ext cx="1620129" cy="7542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3200" b="1" i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2023г.</a:t>
            </a:r>
            <a:endParaRPr kumimoji="0" lang="ru-RU" sz="3200" b="1" i="1" strike="noStrike" kern="1200" cap="none" spc="0" normalizeH="0" baseline="0" noProof="0" dirty="0" smtClean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3600" b="1" i="0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975" y="3523543"/>
            <a:ext cx="4229985" cy="310234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7957" y="2617550"/>
            <a:ext cx="3438140" cy="404090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2556" y="1175460"/>
            <a:ext cx="2803681" cy="234808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Эколята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- защитники  Природы</a:t>
            </a:r>
            <a:endParaRPr lang="ru-RU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4961" y="-331481"/>
            <a:ext cx="3657776" cy="404433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3433" y="1847653"/>
            <a:ext cx="8079767" cy="363589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77393"/>
            <a:ext cx="6179127" cy="278060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4442" y="3491344"/>
            <a:ext cx="3045210" cy="3579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497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Мы – защитники природы!</a:t>
            </a:r>
            <a:endParaRPr lang="ru-RU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746" y="1273896"/>
            <a:ext cx="7354326" cy="414395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9764" y="2714047"/>
            <a:ext cx="5525271" cy="4143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366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4800" b="1" dirty="0">
                <a:solidFill>
                  <a:srgbClr val="003300"/>
                </a:solidFill>
              </a:rPr>
              <a:t> Детский сад - наш общий дом, пусть будет чисто и уютно в нём!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949" y="1690688"/>
            <a:ext cx="4351338" cy="435133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5005" y="1690688"/>
            <a:ext cx="3735569" cy="498075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0039" y="1690688"/>
            <a:ext cx="4143953" cy="4143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165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72509" y="738909"/>
            <a:ext cx="6807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solidFill>
                  <a:srgbClr val="125400"/>
                </a:solidFill>
              </a:rPr>
              <a:t>День птиц</a:t>
            </a:r>
            <a:endParaRPr lang="ru-RU" sz="4800" b="1" dirty="0">
              <a:solidFill>
                <a:srgbClr val="1254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57" y="1569906"/>
            <a:ext cx="4984636" cy="395807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6893" y="1597889"/>
            <a:ext cx="7044269" cy="3962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594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Природа – наше богатство, берегите её!</a:t>
            </a:r>
            <a:endParaRPr lang="ru-RU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74" name="AutoShape 2" descr="Детский сад №1 &quot;Светлячок&quot; - ЭКОЛЯТА-ДОШКОЛЯТ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75" name="Picture 3" descr="C:\Users\User\Desktop\Осенняя фантазия\07062017039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15162" y="1006764"/>
            <a:ext cx="6936207" cy="619845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4208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1964" y="221674"/>
            <a:ext cx="11129817" cy="2761672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i="1" u="sng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i="1" u="sng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>
                <a:solidFill>
                  <a:srgbClr val="125400"/>
                </a:solidFill>
                <a:latin typeface="Times New Roman" pitchFamily="18" charset="0"/>
                <a:cs typeface="Times New Roman" pitchFamily="18" charset="0"/>
              </a:rPr>
              <a:t>Цель проекта:</a:t>
            </a:r>
            <a:r>
              <a:rPr lang="ru-RU" b="1" i="1" u="sng" dirty="0">
                <a:solidFill>
                  <a:srgbClr val="12540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b="1" i="1" dirty="0" smtClean="0">
                <a:solidFill>
                  <a:srgbClr val="125400"/>
                </a:solidFill>
                <a:latin typeface="Times New Roman" pitchFamily="18" charset="0"/>
                <a:cs typeface="Times New Roman" pitchFamily="18" charset="0"/>
              </a:rPr>
              <a:t>воспитание экологической культуры дошкольников, бережное отношение к растительному и животному миру</a:t>
            </a:r>
            <a:br>
              <a:rPr lang="ru-RU" b="1" i="1" dirty="0" smtClean="0">
                <a:solidFill>
                  <a:srgbClr val="1254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rgbClr val="1254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solidFill>
                  <a:srgbClr val="125400"/>
                </a:solidFill>
              </a:rPr>
              <a:t>.</a:t>
            </a:r>
            <a:endParaRPr lang="ru-RU" dirty="0">
              <a:solidFill>
                <a:srgbClr val="125400"/>
              </a:solidFill>
            </a:endParaRPr>
          </a:p>
        </p:txBody>
      </p:sp>
      <p:pic>
        <p:nvPicPr>
          <p:cNvPr id="7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3" y="2846881"/>
            <a:ext cx="5348160" cy="4011120"/>
          </a:xfrm>
        </p:spPr>
      </p:pic>
      <p:pic>
        <p:nvPicPr>
          <p:cNvPr id="5" name="Объект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3842" y="2846880"/>
            <a:ext cx="5348158" cy="4011120"/>
          </a:xfrm>
          <a:prstGeom prst="rect">
            <a:avLst/>
          </a:prstGeom>
        </p:spPr>
      </p:pic>
      <p:pic>
        <p:nvPicPr>
          <p:cNvPr id="9" name="Picture 2" descr="C:\Users\User\Desktop\Осенняя фантазия\p1ghvv0z8tckoc84g8kwkocg0ko0gs.jpg"/>
          <p:cNvPicPr>
            <a:picLocks noChangeAspect="1" noChangeArrowheads="1"/>
          </p:cNvPicPr>
          <p:nvPr/>
        </p:nvPicPr>
        <p:blipFill rotWithShape="1">
          <a:blip r:embed="rId4" cstate="print"/>
          <a:srcRect l="-2024" t="-54680" r="69973" b="59391"/>
          <a:stretch/>
        </p:blipFill>
        <p:spPr bwMode="auto">
          <a:xfrm>
            <a:off x="4609357" y="-230908"/>
            <a:ext cx="2604242" cy="50615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2" descr="C:\Users\User\Desktop\Осенняя фантазия\p1ghvv0z8tckoc84g8kwkocg0ko0gs.jpg"/>
          <p:cNvPicPr>
            <a:picLocks noChangeAspect="1" noChangeArrowheads="1"/>
          </p:cNvPicPr>
          <p:nvPr/>
        </p:nvPicPr>
        <p:blipFill rotWithShape="1">
          <a:blip r:embed="rId4" cstate="print"/>
          <a:srcRect l="1" t="42896" r="68318" b="39831"/>
          <a:stretch/>
        </p:blipFill>
        <p:spPr bwMode="auto">
          <a:xfrm>
            <a:off x="4449596" y="5818909"/>
            <a:ext cx="3213402" cy="11453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83395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6774" y="239151"/>
            <a:ext cx="10756244" cy="1598885"/>
          </a:xfrm>
        </p:spPr>
        <p:txBody>
          <a:bodyPr>
            <a:normAutofit fontScale="90000"/>
          </a:bodyPr>
          <a:lstStyle/>
          <a:p>
            <a:pPr algn="ctr"/>
            <a:r>
              <a:rPr lang="ru-RU" sz="66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Давайте узнаем с вами, кто такие ЭКОЛЯТА?</a:t>
            </a:r>
            <a:endParaRPr lang="ru-RU" sz="66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5527" y="1838036"/>
            <a:ext cx="8414328" cy="4733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544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47635" y="2401455"/>
            <a:ext cx="66224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solidFill>
                  <a:srgbClr val="0070C0"/>
                </a:solidFill>
              </a:rPr>
              <a:t>Кто такие </a:t>
            </a:r>
            <a:r>
              <a:rPr lang="ru-RU" sz="4800" b="1" dirty="0" err="1" smtClean="0">
                <a:solidFill>
                  <a:srgbClr val="0070C0"/>
                </a:solidFill>
              </a:rPr>
              <a:t>Эколята</a:t>
            </a:r>
            <a:r>
              <a:rPr lang="ru-RU" sz="4800" b="1" dirty="0" smtClean="0">
                <a:solidFill>
                  <a:srgbClr val="0070C0"/>
                </a:solidFill>
              </a:rPr>
              <a:t>?</a:t>
            </a:r>
            <a:endParaRPr lang="ru-RU" sz="4800" b="1" dirty="0">
              <a:solidFill>
                <a:srgbClr val="0070C0"/>
              </a:solidFill>
            </a:endParaRPr>
          </a:p>
        </p:txBody>
      </p:sp>
      <p:pic>
        <p:nvPicPr>
          <p:cNvPr id="3" name="Picture 2" descr="C:\Users\User\Desktop\Осенняя фантазия\p1ghvv0z8tckoc84g8kwkocg0ko0gs.jpg"/>
          <p:cNvPicPr>
            <a:picLocks noChangeAspect="1" noChangeArrowheads="1"/>
          </p:cNvPicPr>
          <p:nvPr/>
        </p:nvPicPr>
        <p:blipFill rotWithShape="1">
          <a:blip r:embed="rId2" cstate="print"/>
          <a:srcRect l="76732" t="6131" r="4118" b="51631"/>
          <a:stretch/>
        </p:blipFill>
        <p:spPr bwMode="auto">
          <a:xfrm>
            <a:off x="9827491" y="120073"/>
            <a:ext cx="1985818" cy="28632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2" descr="C:\Users\User\Desktop\Осенняя фантазия\p1ghvv0z8tckoc84g8kwkocg0ko0gs.jpg"/>
          <p:cNvPicPr>
            <a:picLocks noChangeAspect="1" noChangeArrowheads="1"/>
          </p:cNvPicPr>
          <p:nvPr/>
        </p:nvPicPr>
        <p:blipFill rotWithShape="1">
          <a:blip r:embed="rId2" cstate="print"/>
          <a:srcRect l="36417" t="6260" r="45189" b="51114"/>
          <a:stretch/>
        </p:blipFill>
        <p:spPr bwMode="auto">
          <a:xfrm>
            <a:off x="258618" y="283014"/>
            <a:ext cx="1865746" cy="28263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2" descr="C:\Users\User\Desktop\Осенняя фантазия\p1ghvv0z8tckoc84g8kwkocg0ko0gs.jpg"/>
          <p:cNvPicPr>
            <a:picLocks noChangeAspect="1" noChangeArrowheads="1"/>
          </p:cNvPicPr>
          <p:nvPr/>
        </p:nvPicPr>
        <p:blipFill rotWithShape="1">
          <a:blip r:embed="rId2" cstate="print"/>
          <a:srcRect l="77267" t="51912" r="4384" b="6123"/>
          <a:stretch/>
        </p:blipFill>
        <p:spPr bwMode="auto">
          <a:xfrm>
            <a:off x="9910618" y="3934691"/>
            <a:ext cx="1902691" cy="2844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2" descr="C:\Users\User\Desktop\Осенняя фантазия\p1ghvv0z8tckoc84g8kwkocg0ko0gs.jpg"/>
          <p:cNvPicPr>
            <a:picLocks noChangeAspect="1" noChangeArrowheads="1"/>
          </p:cNvPicPr>
          <p:nvPr/>
        </p:nvPicPr>
        <p:blipFill rotWithShape="1">
          <a:blip r:embed="rId2" cstate="print"/>
          <a:srcRect l="56633" t="6399" r="24517" b="51114"/>
          <a:stretch/>
        </p:blipFill>
        <p:spPr bwMode="auto">
          <a:xfrm>
            <a:off x="258618" y="3805383"/>
            <a:ext cx="1911929" cy="28170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2" descr="C:\Users\User\Desktop\Осенняя фантазия\p1ghvv0z8tckoc84g8kwkocg0ko0gs.jpg"/>
          <p:cNvPicPr>
            <a:picLocks noChangeAspect="1" noChangeArrowheads="1"/>
          </p:cNvPicPr>
          <p:nvPr/>
        </p:nvPicPr>
        <p:blipFill rotWithShape="1">
          <a:blip r:embed="rId2" cstate="print"/>
          <a:srcRect l="32410" t="53762" r="24244" b="11414"/>
          <a:stretch/>
        </p:blipFill>
        <p:spPr bwMode="auto">
          <a:xfrm>
            <a:off x="4063999" y="0"/>
            <a:ext cx="4396510" cy="23090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2521527" y="3648364"/>
            <a:ext cx="7305964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1" u="sng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Эколята</a:t>
            </a: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- это малыши-желуди и их подружка Елочка. Они родились в лесу, знают про него всё или почти всё. У них много друзей, приятелей и просто знакомых. Конечно, как и все дети, они иногда любят пошалить. Они берегут и охраняют лес, заботятся о его обитателях. </a:t>
            </a:r>
          </a:p>
          <a:p>
            <a:pPr algn="just"/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Они помогут нам ближе узнать Природу, подружиться с ней и полюбить её. </a:t>
            </a:r>
          </a:p>
          <a:p>
            <a:endParaRPr lang="ru-R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2715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http://kcdod.khb.ru/files/documents/9220_shalun_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690248" y="42917"/>
            <a:ext cx="1855207" cy="265354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319491" y="3371274"/>
            <a:ext cx="2678545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i="1" u="sng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Шалун</a:t>
            </a:r>
          </a:p>
          <a:p>
            <a:pPr algn="just"/>
            <a:r>
              <a:rPr lang="ru-RU" sz="1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Это братишка-желудь. Он любит веселые игры, которых знает великое множество. Шалун все время стремится узнать что-то новое и неизвестное, его жёлтая шапочка с торчащим дубовым листочком постоянно мелькает то тут, то там. К своей яркой шапочке Шалун подобрал синие башмачки, перчатки и шарфик</a:t>
            </a:r>
            <a:endParaRPr lang="ru-RU" sz="1400" b="1" dirty="0"/>
          </a:p>
        </p:txBody>
      </p:sp>
      <p:pic>
        <p:nvPicPr>
          <p:cNvPr id="6" name="Picture 2" descr="http://kcdod.khb.ru/files/documents/9216_umnitsa_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09" y="42917"/>
            <a:ext cx="1881412" cy="262237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34109" y="2751131"/>
            <a:ext cx="2687782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u="sng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Умница</a:t>
            </a:r>
          </a:p>
          <a:p>
            <a:pPr algn="just"/>
            <a:r>
              <a:rPr lang="ru-RU" sz="1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Умница - в розовой шапочке, с двумя забавными косичками. Она носит зеленую юбочку, зеленый воротничок, желтые перчатки, темно-розовые башмачки. Умница много знает и рассказывает своим друзьям интересные истории, потому что любит читать. Нет-нет, только не надо думать, что она всегда поступает правильно и знает ответы на все вопросы. Просто из всех малышей она самая старшая, и это всё объясняет</a:t>
            </a:r>
            <a:r>
              <a:rPr lang="ru-RU" sz="14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ru-RU" dirty="0"/>
          </a:p>
        </p:txBody>
      </p:sp>
      <p:pic>
        <p:nvPicPr>
          <p:cNvPr id="8" name="Picture 2" descr="http://g.10-bal.ru/pars_docs/refs/21/20213/20213_html_54f6741d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052276" y="-439924"/>
            <a:ext cx="3246923" cy="3588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454400" y="2665296"/>
            <a:ext cx="2530764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b="1" u="sng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Тихоня</a:t>
            </a:r>
          </a:p>
          <a:p>
            <a:pPr algn="just"/>
            <a:r>
              <a:rPr lang="ru-RU" sz="1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Тихоня - младший брат-желудь, он носит оранжевую шапочку, темно-розовые ботинки, зеленые перчатки и такого же цвета воротничок из дубовых листьев. Он и вправду довольно тихий и скромный, даже скорее стеснительный. Но это нисколько не мешает ему всячески поддерживать старшего брата – Шалуна – не только во всех его проказах, но и полезных делах. А ещё Тихоня очень любит цветы, поэтому перед домиком </a:t>
            </a:r>
            <a:r>
              <a:rPr lang="ru-RU" sz="14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геройчиков</a:t>
            </a:r>
            <a:r>
              <a:rPr lang="ru-RU" sz="1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он разбил чудесный цветник.</a:t>
            </a:r>
          </a:p>
          <a:p>
            <a:endParaRPr lang="ru-RU" sz="1400" b="1" dirty="0"/>
          </a:p>
        </p:txBody>
      </p:sp>
      <p:pic>
        <p:nvPicPr>
          <p:cNvPr id="10" name="Picture 2" descr="http://www.detsad61.ru/assets/images/2016/10,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7053" y="108976"/>
            <a:ext cx="1948873" cy="258858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6299199" y="2909455"/>
            <a:ext cx="2373746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u="sng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Ёлочка</a:t>
            </a:r>
          </a:p>
          <a:p>
            <a:pPr algn="just"/>
            <a:r>
              <a:rPr lang="ru-RU" sz="1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Это подруга малышей-желудей, она - веселая и общительная. Ёлочка носит бордовую шапочку и такие же башмачки, желтые перчатки и маленькую брошку-шишечку на платье. Она часто заходит к малышам в гости, чтобы поиграть, поговорить о том, о сём</a:t>
            </a:r>
          </a:p>
          <a:p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100200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22378" t="2903" r="28432" b="2271"/>
          <a:stretch/>
        </p:blipFill>
        <p:spPr>
          <a:xfrm>
            <a:off x="83126" y="0"/>
            <a:ext cx="4756729" cy="6868508"/>
          </a:xfrm>
          <a:prstGeom prst="rect">
            <a:avLst/>
          </a:prstGeom>
        </p:spPr>
      </p:pic>
      <p:pic>
        <p:nvPicPr>
          <p:cNvPr id="5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7414" y="3953164"/>
            <a:ext cx="3675164" cy="2757848"/>
          </a:xfrm>
        </p:spPr>
      </p:pic>
      <p:pic>
        <p:nvPicPr>
          <p:cNvPr id="6" name="Объект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7413" y="1"/>
            <a:ext cx="3451860" cy="2651760"/>
          </a:xfrm>
          <a:prstGeom prst="rect">
            <a:avLst/>
          </a:prstGeom>
        </p:spPr>
      </p:pic>
      <p:pic>
        <p:nvPicPr>
          <p:cNvPr id="7" name="Picture 2" descr="http://newmircenter.ru/images/Sbor_09-1024x530-1024x53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3299" y="1860929"/>
            <a:ext cx="5570301" cy="288306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4498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8885" y="73891"/>
            <a:ext cx="4850606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080" y="212164"/>
            <a:ext cx="4289117" cy="3216836"/>
          </a:xfrm>
          <a:prstGeom prst="rect">
            <a:avLst/>
          </a:prstGeom>
        </p:spPr>
      </p:pic>
      <p:pic>
        <p:nvPicPr>
          <p:cNvPr id="4" name="Объект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079" y="3641162"/>
            <a:ext cx="4289117" cy="321683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/>
          <a:srcRect l="11775" t="4055" r="8806" b="3153"/>
          <a:stretch/>
        </p:blipFill>
        <p:spPr>
          <a:xfrm>
            <a:off x="4405745" y="2403488"/>
            <a:ext cx="2846417" cy="2611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741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ds02.infourok.ru/uploads/ex/0c60/0000a89f-8f7a6aac/1/img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08" t="14141" r="5858" b="1280"/>
          <a:stretch/>
        </p:blipFill>
        <p:spPr bwMode="auto">
          <a:xfrm>
            <a:off x="2512290" y="1286205"/>
            <a:ext cx="7204365" cy="54840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48146" y="350982"/>
            <a:ext cx="106402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solidFill>
                  <a:srgbClr val="003300"/>
                </a:solidFill>
              </a:rPr>
              <a:t>Правила друзей природы</a:t>
            </a:r>
            <a:endParaRPr lang="ru-RU" sz="4800" b="1" dirty="0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8600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800" b="1" dirty="0" smtClean="0">
                <a:solidFill>
                  <a:srgbClr val="125400"/>
                </a:solidFill>
              </a:rPr>
              <a:t>День цветов</a:t>
            </a:r>
            <a:endParaRPr lang="ru-RU" sz="4800" b="1" dirty="0">
              <a:solidFill>
                <a:srgbClr val="1254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037" y="1690688"/>
            <a:ext cx="7320143" cy="435133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143" y="0"/>
            <a:ext cx="96997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575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2262</TotalTime>
  <Words>179</Words>
  <Application>Microsoft Office PowerPoint</Application>
  <PresentationFormat>Широкоэкранный</PresentationFormat>
  <Paragraphs>25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Times New Roman</vt:lpstr>
      <vt:lpstr>Тема Office</vt:lpstr>
      <vt:lpstr>Филиал МАОУ «Аромашевская СОШ им. В.Д. Кармацкого» Юрминская СОШ детский сад «Непоседы»</vt:lpstr>
      <vt:lpstr> Цель проекта: воспитание экологической культуры дошкольников, бережное отношение к растительному и животному миру  .</vt:lpstr>
      <vt:lpstr>Давайте узнаем с вами, кто такие ЭКОЛЯТА?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День цветов</vt:lpstr>
      <vt:lpstr>Эколята - защитники  Природы</vt:lpstr>
      <vt:lpstr>Мы – защитники природы!</vt:lpstr>
      <vt:lpstr> Детский сад - наш общий дом, пусть будет чисто и уютно в нём!</vt:lpstr>
      <vt:lpstr>Презентация PowerPoint</vt:lpstr>
      <vt:lpstr>Природа – наше богатство, берегите её!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Булатова Виктория Викторовна</dc:creator>
  <cp:lastModifiedBy>Юрминка</cp:lastModifiedBy>
  <cp:revision>26</cp:revision>
  <cp:lastPrinted>2023-11-29T10:33:35Z</cp:lastPrinted>
  <dcterms:created xsi:type="dcterms:W3CDTF">2017-05-01T17:58:09Z</dcterms:created>
  <dcterms:modified xsi:type="dcterms:W3CDTF">2023-11-29T16:50:54Z</dcterms:modified>
</cp:coreProperties>
</file>