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75" r:id="rId3"/>
    <p:sldId id="284" r:id="rId4"/>
    <p:sldId id="276" r:id="rId5"/>
    <p:sldId id="277" r:id="rId6"/>
    <p:sldId id="278" r:id="rId7"/>
    <p:sldId id="282" r:id="rId8"/>
    <p:sldId id="283" r:id="rId9"/>
    <p:sldId id="26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46B9C"/>
    <a:srgbClr val="60CFEB"/>
    <a:srgbClr val="44AACE"/>
    <a:srgbClr val="2E8DB6"/>
    <a:srgbClr val="3C62A2"/>
    <a:srgbClr val="273B5F"/>
    <a:srgbClr val="B8C5DD"/>
    <a:srgbClr val="213048"/>
    <a:srgbClr val="27457C"/>
    <a:srgbClr val="7688A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57" autoAdjust="0"/>
    <p:restoredTop sz="94660"/>
  </p:normalViewPr>
  <p:slideViewPr>
    <p:cSldViewPr snapToGrid="0" showGuides="1">
      <p:cViewPr>
        <p:scale>
          <a:sx n="72" d="100"/>
          <a:sy n="72" d="100"/>
        </p:scale>
        <p:origin x="-726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C5C42-C660-45B4-BF4D-21EC3F91D559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A4050-2A76-4F91-A2A9-DDEE0BC940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752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A4050-2A76-4F91-A2A9-DDEE0BC9405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5276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i.huffpost.com/gen/5057760/images/o-PEOPLE-HELP-EACH-OTHER-facebook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64" t="804" r="1599" b="1360"/>
          <a:stretch/>
        </p:blipFill>
        <p:spPr bwMode="auto">
          <a:xfrm>
            <a:off x="-63795" y="-32084"/>
            <a:ext cx="12301869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F71865C2-D036-4338-B9FB-86DBC0576806}"/>
              </a:ext>
            </a:extLst>
          </p:cNvPr>
          <p:cNvSpPr/>
          <p:nvPr userDrawn="1"/>
        </p:nvSpPr>
        <p:spPr>
          <a:xfrm>
            <a:off x="2526822" y="3099391"/>
            <a:ext cx="1587978" cy="15879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388F30FA-869D-437A-BADC-56A2820C47B3}"/>
              </a:ext>
            </a:extLst>
          </p:cNvPr>
          <p:cNvSpPr/>
          <p:nvPr userDrawn="1"/>
        </p:nvSpPr>
        <p:spPr>
          <a:xfrm>
            <a:off x="8929898" y="2117762"/>
            <a:ext cx="396802" cy="396802"/>
          </a:xfrm>
          <a:prstGeom prst="ellipse">
            <a:avLst/>
          </a:prstGeom>
          <a:gradFill>
            <a:gsLst>
              <a:gs pos="97297">
                <a:srgbClr val="146B9C">
                  <a:alpha val="80000"/>
                </a:srgbClr>
              </a:gs>
              <a:gs pos="34463">
                <a:srgbClr val="44AACE">
                  <a:alpha val="80000"/>
                </a:srgbClr>
              </a:gs>
              <a:gs pos="3000">
                <a:srgbClr val="60CFEB">
                  <a:alpha val="80000"/>
                </a:srgbClr>
              </a:gs>
              <a:gs pos="66000">
                <a:srgbClr val="2E8DB6">
                  <a:alpha val="8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22D0B0DE-B8C8-4600-9F95-6441FE40B153}"/>
              </a:ext>
            </a:extLst>
          </p:cNvPr>
          <p:cNvSpPr/>
          <p:nvPr userDrawn="1"/>
        </p:nvSpPr>
        <p:spPr>
          <a:xfrm rot="821316">
            <a:off x="3245676" y="344761"/>
            <a:ext cx="5509260" cy="5509260"/>
          </a:xfrm>
          <a:prstGeom prst="ellipse">
            <a:avLst/>
          </a:prstGeom>
          <a:gradFill flip="none" rotWithShape="1">
            <a:gsLst>
              <a:gs pos="97297">
                <a:srgbClr val="146B9C">
                  <a:alpha val="80000"/>
                </a:srgbClr>
              </a:gs>
              <a:gs pos="34000">
                <a:srgbClr val="44AACE">
                  <a:alpha val="80000"/>
                </a:srgbClr>
              </a:gs>
              <a:gs pos="0">
                <a:srgbClr val="60CFEB">
                  <a:alpha val="80000"/>
                </a:srgbClr>
              </a:gs>
              <a:gs pos="66000">
                <a:srgbClr val="2E8DB6">
                  <a:alpha val="8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821CCE-380E-44C4-A061-237ABD2B7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2063" y="1122363"/>
            <a:ext cx="6076486" cy="2387600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C127918-5D73-4831-AF01-2952E74FB9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2063" y="3602038"/>
            <a:ext cx="6076486" cy="1655762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8AB2C0D2-3E67-4E34-82EA-A2D8E0839380}"/>
              </a:ext>
            </a:extLst>
          </p:cNvPr>
          <p:cNvSpPr/>
          <p:nvPr userDrawn="1"/>
        </p:nvSpPr>
        <p:spPr>
          <a:xfrm>
            <a:off x="2248425" y="316650"/>
            <a:ext cx="713638" cy="713638"/>
          </a:xfrm>
          <a:prstGeom prst="ellipse">
            <a:avLst/>
          </a:prstGeom>
          <a:gradFill>
            <a:gsLst>
              <a:gs pos="97297">
                <a:srgbClr val="146B9C">
                  <a:alpha val="80000"/>
                </a:srgbClr>
              </a:gs>
              <a:gs pos="34463">
                <a:srgbClr val="44AACE">
                  <a:alpha val="80000"/>
                </a:srgbClr>
              </a:gs>
              <a:gs pos="3000">
                <a:srgbClr val="60CFEB">
                  <a:alpha val="80000"/>
                </a:srgbClr>
              </a:gs>
              <a:gs pos="66000">
                <a:srgbClr val="2E8DB6">
                  <a:alpha val="8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A6F1D2C7-8E76-4AEA-8968-C8ABDA3E2FD6}"/>
              </a:ext>
            </a:extLst>
          </p:cNvPr>
          <p:cNvSpPr/>
          <p:nvPr userDrawn="1"/>
        </p:nvSpPr>
        <p:spPr>
          <a:xfrm>
            <a:off x="9752187" y="2702589"/>
            <a:ext cx="216000" cy="216000"/>
          </a:xfrm>
          <a:prstGeom prst="ellipse">
            <a:avLst/>
          </a:prstGeom>
          <a:gradFill>
            <a:gsLst>
              <a:gs pos="97297">
                <a:srgbClr val="146B9C">
                  <a:alpha val="80000"/>
                </a:srgbClr>
              </a:gs>
              <a:gs pos="34463">
                <a:srgbClr val="44AACE">
                  <a:alpha val="80000"/>
                </a:srgbClr>
              </a:gs>
              <a:gs pos="3000">
                <a:srgbClr val="60CFEB">
                  <a:alpha val="80000"/>
                </a:srgbClr>
              </a:gs>
              <a:gs pos="66000">
                <a:srgbClr val="2E8DB6">
                  <a:alpha val="8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C774E833-2EDA-4ED9-ADF2-08F4691B94DF}"/>
              </a:ext>
            </a:extLst>
          </p:cNvPr>
          <p:cNvSpPr/>
          <p:nvPr userDrawn="1"/>
        </p:nvSpPr>
        <p:spPr>
          <a:xfrm>
            <a:off x="7979926" y="3803521"/>
            <a:ext cx="1932116" cy="19321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CA7C275-DBB5-419C-97C1-3B12375A13D1}"/>
              </a:ext>
            </a:extLst>
          </p:cNvPr>
          <p:cNvSpPr/>
          <p:nvPr userDrawn="1"/>
        </p:nvSpPr>
        <p:spPr>
          <a:xfrm>
            <a:off x="8542723" y="4338098"/>
            <a:ext cx="797428" cy="797428"/>
          </a:xfrm>
          <a:prstGeom prst="ellipse">
            <a:avLst/>
          </a:prstGeom>
          <a:gradFill>
            <a:gsLst>
              <a:gs pos="97297">
                <a:srgbClr val="146B9C">
                  <a:alpha val="80000"/>
                </a:srgbClr>
              </a:gs>
              <a:gs pos="34463">
                <a:srgbClr val="44AACE">
                  <a:alpha val="80000"/>
                </a:srgbClr>
              </a:gs>
              <a:gs pos="3000">
                <a:srgbClr val="60CFEB">
                  <a:alpha val="80000"/>
                </a:srgbClr>
              </a:gs>
              <a:gs pos="66000">
                <a:srgbClr val="2E8DB6">
                  <a:alpha val="8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4240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4746D1-7EE7-4C8A-8BF5-122837645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4368" y="365125"/>
            <a:ext cx="6346157" cy="1054601"/>
          </a:xfrm>
        </p:spPr>
        <p:txBody>
          <a:bodyPr/>
          <a:lstStyle>
            <a:lvl1pPr>
              <a:defRPr>
                <a:solidFill>
                  <a:srgbClr val="146B9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D07B68-4136-45C1-8E69-17D6E973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4368" y="4137944"/>
            <a:ext cx="6346157" cy="227873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/>
          <a:srcRect l="33725" r="26348"/>
          <a:stretch/>
        </p:blipFill>
        <p:spPr>
          <a:xfrm>
            <a:off x="-31899" y="0"/>
            <a:ext cx="4997304" cy="693175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AE4C7EB-619F-4393-A8C1-3D742593F2FC}"/>
              </a:ext>
            </a:extLst>
          </p:cNvPr>
          <p:cNvSpPr/>
          <p:nvPr userDrawn="1"/>
        </p:nvSpPr>
        <p:spPr>
          <a:xfrm>
            <a:off x="650929" y="769186"/>
            <a:ext cx="3732156" cy="5246604"/>
          </a:xfrm>
          <a:prstGeom prst="rect">
            <a:avLst/>
          </a:prstGeom>
          <a:gradFill flip="none" rotWithShape="1">
            <a:gsLst>
              <a:gs pos="0">
                <a:srgbClr val="146B9C">
                  <a:alpha val="80000"/>
                </a:srgbClr>
              </a:gs>
              <a:gs pos="50000">
                <a:srgbClr val="2E8DB6">
                  <a:alpha val="80000"/>
                </a:srgbClr>
              </a:gs>
              <a:gs pos="100000">
                <a:srgbClr val="60CFEB">
                  <a:alpha val="8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D685FE65-1743-4BB9-BA03-C670DF07804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32949" y="1046747"/>
            <a:ext cx="3181851" cy="46923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630B804D-FDAC-4641-B81F-8547F51BC7A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474368" y="1678694"/>
            <a:ext cx="6346157" cy="227873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344441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5C6AB50-3811-4EC7-AFE9-677B8FA28958}"/>
              </a:ext>
            </a:extLst>
          </p:cNvPr>
          <p:cNvSpPr/>
          <p:nvPr userDrawn="1"/>
        </p:nvSpPr>
        <p:spPr>
          <a:xfrm>
            <a:off x="5635256" y="0"/>
            <a:ext cx="6556744" cy="6858000"/>
          </a:xfrm>
          <a:prstGeom prst="rect">
            <a:avLst/>
          </a:prstGeom>
          <a:gradFill flip="none" rotWithShape="1">
            <a:gsLst>
              <a:gs pos="0">
                <a:srgbClr val="146B9C"/>
              </a:gs>
              <a:gs pos="50000">
                <a:srgbClr val="2E8DB6"/>
              </a:gs>
              <a:gs pos="100000">
                <a:srgbClr val="60CFEB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4746D1-7EE7-4C8A-8BF5-122837645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125"/>
            <a:ext cx="4332873" cy="1325563"/>
          </a:xfrm>
        </p:spPr>
        <p:txBody>
          <a:bodyPr/>
          <a:lstStyle>
            <a:lvl1pPr>
              <a:defRPr>
                <a:solidFill>
                  <a:srgbClr val="146B9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D07B68-4136-45C1-8E69-17D6E973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825625"/>
            <a:ext cx="4332872" cy="459105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C416213D-E271-4E7B-860D-85DE19B3016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0" y="636328"/>
            <a:ext cx="5346031" cy="16033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BA739F54-9F74-4A62-81CE-FF7A24347AC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00" y="2597476"/>
            <a:ext cx="5346031" cy="16033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20337620-952A-4BD6-886C-3D8C8A75D92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096000" y="4532016"/>
            <a:ext cx="5346031" cy="16033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002650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4746D1-7EE7-4C8A-8BF5-122837645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126"/>
            <a:ext cx="11454765" cy="910222"/>
          </a:xfrm>
        </p:spPr>
        <p:txBody>
          <a:bodyPr/>
          <a:lstStyle>
            <a:lvl1pPr>
              <a:defRPr>
                <a:solidFill>
                  <a:srgbClr val="146B9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D07B68-4136-45C1-8E69-17D6E973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2663" y="2983832"/>
            <a:ext cx="2840957" cy="343284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8B9577BA-C67A-4250-BC9D-A014DB2B66B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30263" y="2983832"/>
            <a:ext cx="2840957" cy="343284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B6DEA201-2DC2-49D1-99F3-8D50F3CE9B5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15063" y="2983832"/>
            <a:ext cx="2840957" cy="343284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8A4F2BE6-46B2-4391-83EC-672734BEF8EA}"/>
              </a:ext>
            </a:extLst>
          </p:cNvPr>
          <p:cNvSpPr/>
          <p:nvPr userDrawn="1"/>
        </p:nvSpPr>
        <p:spPr>
          <a:xfrm>
            <a:off x="1858026" y="1552075"/>
            <a:ext cx="1155030" cy="1155030"/>
          </a:xfrm>
          <a:prstGeom prst="ellipse">
            <a:avLst/>
          </a:prstGeom>
          <a:gradFill>
            <a:gsLst>
              <a:gs pos="96622">
                <a:srgbClr val="146B9C"/>
              </a:gs>
              <a:gs pos="24336">
                <a:srgbClr val="44AACE"/>
              </a:gs>
              <a:gs pos="0">
                <a:srgbClr val="60CFEB"/>
              </a:gs>
              <a:gs pos="48000">
                <a:srgbClr val="2E8DB6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1A0BDAA9-6EE5-4400-B69C-E73A667D5F47}"/>
              </a:ext>
            </a:extLst>
          </p:cNvPr>
          <p:cNvSpPr/>
          <p:nvPr userDrawn="1"/>
        </p:nvSpPr>
        <p:spPr>
          <a:xfrm>
            <a:off x="5515626" y="1552075"/>
            <a:ext cx="1155030" cy="1155030"/>
          </a:xfrm>
          <a:prstGeom prst="ellipse">
            <a:avLst/>
          </a:prstGeom>
          <a:gradFill>
            <a:gsLst>
              <a:gs pos="96622">
                <a:srgbClr val="146B9C"/>
              </a:gs>
              <a:gs pos="24336">
                <a:srgbClr val="44AACE"/>
              </a:gs>
              <a:gs pos="0">
                <a:srgbClr val="60CFEB"/>
              </a:gs>
              <a:gs pos="48000">
                <a:srgbClr val="2E8DB6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B6F7C728-F950-4E09-8A9D-0FCE92DCF0F7}"/>
              </a:ext>
            </a:extLst>
          </p:cNvPr>
          <p:cNvSpPr/>
          <p:nvPr userDrawn="1"/>
        </p:nvSpPr>
        <p:spPr>
          <a:xfrm>
            <a:off x="9173226" y="1552075"/>
            <a:ext cx="1155030" cy="1155030"/>
          </a:xfrm>
          <a:prstGeom prst="ellipse">
            <a:avLst/>
          </a:prstGeom>
          <a:gradFill>
            <a:gsLst>
              <a:gs pos="96622">
                <a:srgbClr val="146B9C"/>
              </a:gs>
              <a:gs pos="24336">
                <a:srgbClr val="44AACE"/>
              </a:gs>
              <a:gs pos="0">
                <a:srgbClr val="60CFEB"/>
              </a:gs>
              <a:gs pos="48000">
                <a:srgbClr val="2E8DB6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7479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4746D1-7EE7-4C8A-8BF5-122837645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126"/>
            <a:ext cx="11454765" cy="910222"/>
          </a:xfrm>
        </p:spPr>
        <p:txBody>
          <a:bodyPr/>
          <a:lstStyle>
            <a:lvl1pPr>
              <a:defRPr>
                <a:solidFill>
                  <a:srgbClr val="146B9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D07B68-4136-45C1-8E69-17D6E973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438" y="2983831"/>
            <a:ext cx="2249144" cy="343284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8B9577BA-C67A-4250-BC9D-A014DB2B66B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584896" y="2983832"/>
            <a:ext cx="2249144" cy="343284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B6DEA201-2DC2-49D1-99F3-8D50F3CE9B5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8364" y="2983832"/>
            <a:ext cx="2249144" cy="343284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8A4F2BE6-46B2-4391-83EC-672734BEF8EA}"/>
              </a:ext>
            </a:extLst>
          </p:cNvPr>
          <p:cNvSpPr/>
          <p:nvPr userDrawn="1"/>
        </p:nvSpPr>
        <p:spPr>
          <a:xfrm>
            <a:off x="945421" y="1552075"/>
            <a:ext cx="1155030" cy="1155030"/>
          </a:xfrm>
          <a:prstGeom prst="ellipse">
            <a:avLst/>
          </a:prstGeom>
          <a:gradFill>
            <a:gsLst>
              <a:gs pos="96622">
                <a:srgbClr val="146B9C"/>
              </a:gs>
              <a:gs pos="24336">
                <a:srgbClr val="44AACE"/>
              </a:gs>
              <a:gs pos="0">
                <a:srgbClr val="60CFEB"/>
              </a:gs>
              <a:gs pos="48000">
                <a:srgbClr val="2E8DB6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1A0BDAA9-6EE5-4400-B69C-E73A667D5F47}"/>
              </a:ext>
            </a:extLst>
          </p:cNvPr>
          <p:cNvSpPr/>
          <p:nvPr userDrawn="1"/>
        </p:nvSpPr>
        <p:spPr>
          <a:xfrm>
            <a:off x="4039495" y="1552074"/>
            <a:ext cx="1155030" cy="1155030"/>
          </a:xfrm>
          <a:prstGeom prst="ellipse">
            <a:avLst/>
          </a:prstGeom>
          <a:gradFill>
            <a:gsLst>
              <a:gs pos="96622">
                <a:srgbClr val="146B9C"/>
              </a:gs>
              <a:gs pos="24336">
                <a:srgbClr val="44AACE"/>
              </a:gs>
              <a:gs pos="0">
                <a:srgbClr val="60CFEB"/>
              </a:gs>
              <a:gs pos="48000">
                <a:srgbClr val="2E8DB6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B6F7C728-F950-4E09-8A9D-0FCE92DCF0F7}"/>
              </a:ext>
            </a:extLst>
          </p:cNvPr>
          <p:cNvSpPr/>
          <p:nvPr userDrawn="1"/>
        </p:nvSpPr>
        <p:spPr>
          <a:xfrm>
            <a:off x="7133569" y="1552074"/>
            <a:ext cx="1155030" cy="1155030"/>
          </a:xfrm>
          <a:prstGeom prst="ellipse">
            <a:avLst/>
          </a:prstGeom>
          <a:gradFill>
            <a:gsLst>
              <a:gs pos="96622">
                <a:srgbClr val="146B9C"/>
              </a:gs>
              <a:gs pos="24336">
                <a:srgbClr val="44AACE"/>
              </a:gs>
              <a:gs pos="0">
                <a:srgbClr val="60CFEB"/>
              </a:gs>
              <a:gs pos="48000">
                <a:srgbClr val="2E8DB6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C6D07B68-4136-45C1-8E69-17D6E973924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586512" y="2983830"/>
            <a:ext cx="2249144" cy="343284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B6F7C728-F950-4E09-8A9D-0FCE92DCF0F7}"/>
              </a:ext>
            </a:extLst>
          </p:cNvPr>
          <p:cNvSpPr/>
          <p:nvPr userDrawn="1"/>
        </p:nvSpPr>
        <p:spPr>
          <a:xfrm>
            <a:off x="10131953" y="1552074"/>
            <a:ext cx="1155030" cy="1155030"/>
          </a:xfrm>
          <a:prstGeom prst="ellipse">
            <a:avLst/>
          </a:prstGeom>
          <a:gradFill>
            <a:gsLst>
              <a:gs pos="96622">
                <a:srgbClr val="146B9C"/>
              </a:gs>
              <a:gs pos="24336">
                <a:srgbClr val="44AACE"/>
              </a:gs>
              <a:gs pos="0">
                <a:srgbClr val="60CFEB"/>
              </a:gs>
              <a:gs pos="48000">
                <a:srgbClr val="2E8DB6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1091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2552774-6162-49F5-9A06-BD7D9A80DE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46B9C"/>
              </a:gs>
              <a:gs pos="65000">
                <a:srgbClr val="44AACE"/>
              </a:gs>
              <a:gs pos="31000">
                <a:srgbClr val="2E8DB6"/>
              </a:gs>
              <a:gs pos="100000">
                <a:srgbClr val="60CFEB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4746D1-7EE7-4C8A-8BF5-122837645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125"/>
            <a:ext cx="11454765" cy="7794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D07B68-4136-45C1-8E69-17D6E973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5400" y="4042608"/>
            <a:ext cx="2768767" cy="23620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91AC9294-21E2-46D7-8CF2-B6E3517FAA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71475" y="1418599"/>
            <a:ext cx="11449050" cy="10478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9F96991C-FC24-4761-B940-384C7050406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711616" y="4042608"/>
            <a:ext cx="2768767" cy="23620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21A00AFF-A580-4358-8AED-2DA4039219B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317832" y="4042608"/>
            <a:ext cx="2768767" cy="23620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59260B4B-A92C-44A9-B120-133A5350EE4D}"/>
              </a:ext>
            </a:extLst>
          </p:cNvPr>
          <p:cNvSpPr/>
          <p:nvPr userDrawn="1"/>
        </p:nvSpPr>
        <p:spPr>
          <a:xfrm>
            <a:off x="1862462" y="2627220"/>
            <a:ext cx="1254642" cy="1254642"/>
          </a:xfrm>
          <a:prstGeom prst="roundRect">
            <a:avLst>
              <a:gd name="adj" fmla="val 19544"/>
            </a:avLst>
          </a:prstGeom>
          <a:noFill/>
          <a:ln>
            <a:solidFill>
              <a:srgbClr val="60C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B031C846-C315-4F54-9A82-5FBD43605906}"/>
              </a:ext>
            </a:extLst>
          </p:cNvPr>
          <p:cNvSpPr/>
          <p:nvPr userDrawn="1"/>
        </p:nvSpPr>
        <p:spPr>
          <a:xfrm>
            <a:off x="5465821" y="2627220"/>
            <a:ext cx="1254642" cy="1254642"/>
          </a:xfrm>
          <a:prstGeom prst="roundRect">
            <a:avLst>
              <a:gd name="adj" fmla="val 19544"/>
            </a:avLst>
          </a:prstGeom>
          <a:noFill/>
          <a:ln>
            <a:solidFill>
              <a:srgbClr val="60C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D69631E3-6086-4CEE-BDBB-7CA0BA48E34B}"/>
              </a:ext>
            </a:extLst>
          </p:cNvPr>
          <p:cNvSpPr/>
          <p:nvPr userDrawn="1"/>
        </p:nvSpPr>
        <p:spPr>
          <a:xfrm>
            <a:off x="9078380" y="2627220"/>
            <a:ext cx="1254642" cy="1254642"/>
          </a:xfrm>
          <a:prstGeom prst="roundRect">
            <a:avLst>
              <a:gd name="adj" fmla="val 19544"/>
            </a:avLst>
          </a:prstGeom>
          <a:noFill/>
          <a:ln>
            <a:solidFill>
              <a:srgbClr val="60C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5336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4746D1-7EE7-4C8A-8BF5-122837645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125"/>
            <a:ext cx="11454765" cy="886159"/>
          </a:xfrm>
        </p:spPr>
        <p:txBody>
          <a:bodyPr/>
          <a:lstStyle>
            <a:lvl1pPr>
              <a:defRPr>
                <a:solidFill>
                  <a:srgbClr val="146B9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D07B68-4136-45C1-8E69-17D6E973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452646"/>
            <a:ext cx="11449050" cy="886159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8D870162-A14A-48A0-8922-9804435222B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52738" y="4962274"/>
            <a:ext cx="2467978" cy="145440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63F855D2-2371-45B9-A9DA-31BF5167F13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862011" y="4962274"/>
            <a:ext cx="2467978" cy="145440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A6BD5FCA-8C61-4BB1-B6AE-6DD747301B6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871284" y="4962274"/>
            <a:ext cx="2467978" cy="145440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6FE0025A-9E00-48A4-BDC2-34A40F7812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8189" y="2652002"/>
            <a:ext cx="1997075" cy="1997075"/>
          </a:xfrm>
          <a:prstGeom prst="roundRect">
            <a:avLst>
              <a:gd name="adj" fmla="val 1184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0" name="Рисунок 8">
            <a:extLst>
              <a:ext uri="{FF2B5EF4-FFF2-40B4-BE49-F238E27FC236}">
                <a16:creationId xmlns:a16="http://schemas.microsoft.com/office/drawing/2014/main" xmlns="" id="{1B1D1705-422D-4333-BFB4-3D0524013ED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94604" y="2652002"/>
            <a:ext cx="1997075" cy="1997075"/>
          </a:xfrm>
          <a:prstGeom prst="roundRect">
            <a:avLst>
              <a:gd name="adj" fmla="val 1184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1" name="Рисунок 8">
            <a:extLst>
              <a:ext uri="{FF2B5EF4-FFF2-40B4-BE49-F238E27FC236}">
                <a16:creationId xmlns:a16="http://schemas.microsoft.com/office/drawing/2014/main" xmlns="" id="{B2856C99-C90D-4D59-9374-25393366D6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01019" y="2652002"/>
            <a:ext cx="1997075" cy="1997075"/>
          </a:xfrm>
          <a:prstGeom prst="roundRect">
            <a:avLst>
              <a:gd name="adj" fmla="val 1184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4290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489CF82-B64C-4FF7-A92C-BDD6FCAC797B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gradFill flip="none" rotWithShape="1">
            <a:gsLst>
              <a:gs pos="0">
                <a:srgbClr val="146B9C"/>
              </a:gs>
              <a:gs pos="50000">
                <a:srgbClr val="2E8DB6"/>
              </a:gs>
              <a:gs pos="100000">
                <a:srgbClr val="60CFEB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4746D1-7EE7-4C8A-8BF5-122837645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668004"/>
            <a:ext cx="11454765" cy="715628"/>
          </a:xfrm>
        </p:spPr>
        <p:txBody>
          <a:bodyPr/>
          <a:lstStyle>
            <a:lvl1pPr>
              <a:defRPr>
                <a:solidFill>
                  <a:srgbClr val="146B9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D07B68-4136-45C1-8E69-17D6E973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814011"/>
            <a:ext cx="11449050" cy="26026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ACBEE0CD-55F2-4F65-B28C-9D4E1EB053E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71475" y="1690688"/>
            <a:ext cx="11449050" cy="144955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8E92E01E-5DBE-4E0E-8846-8C52E0612D0F}"/>
              </a:ext>
            </a:extLst>
          </p:cNvPr>
          <p:cNvSpPr/>
          <p:nvPr userDrawn="1"/>
        </p:nvSpPr>
        <p:spPr>
          <a:xfrm>
            <a:off x="4728134" y="-1954966"/>
            <a:ext cx="2730015" cy="2622970"/>
          </a:xfrm>
          <a:prstGeom prst="ellipse">
            <a:avLst/>
          </a:prstGeom>
          <a:solidFill>
            <a:srgbClr val="146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863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huffpost.com/gen/5057760/images/o-PEOPLE-HELP-EACH-OTHER-facebook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409" t="804" r="29744" b="1360"/>
          <a:stretch/>
        </p:blipFill>
        <p:spPr bwMode="auto">
          <a:xfrm>
            <a:off x="3880884" y="-32084"/>
            <a:ext cx="4369981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4746D1-7EE7-4C8A-8BF5-122837645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1" y="365125"/>
            <a:ext cx="3171524" cy="1325563"/>
          </a:xfrm>
        </p:spPr>
        <p:txBody>
          <a:bodyPr/>
          <a:lstStyle>
            <a:lvl1pPr>
              <a:defRPr>
                <a:solidFill>
                  <a:srgbClr val="146B9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D07B68-4136-45C1-8E69-17D6E973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825625"/>
            <a:ext cx="3165810" cy="459105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0919FC0-178A-4567-9539-2F806EDC47B9}"/>
              </a:ext>
            </a:extLst>
          </p:cNvPr>
          <p:cNvSpPr/>
          <p:nvPr userDrawn="1"/>
        </p:nvSpPr>
        <p:spPr>
          <a:xfrm>
            <a:off x="4295274" y="132348"/>
            <a:ext cx="3601452" cy="6581274"/>
          </a:xfrm>
          <a:prstGeom prst="rect">
            <a:avLst/>
          </a:prstGeom>
          <a:gradFill flip="none" rotWithShape="1">
            <a:gsLst>
              <a:gs pos="0">
                <a:srgbClr val="146B9C">
                  <a:alpha val="80000"/>
                </a:srgbClr>
              </a:gs>
              <a:gs pos="50000">
                <a:srgbClr val="2E8DB6">
                  <a:alpha val="80000"/>
                </a:srgbClr>
              </a:gs>
              <a:gs pos="100000">
                <a:srgbClr val="60CFEB">
                  <a:alpha val="8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4482F4AD-34AC-4339-8187-52C9AA2E162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13094" y="365125"/>
            <a:ext cx="3165810" cy="60515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913F638D-F195-4370-B3AB-55446E7BF70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654714" y="368300"/>
            <a:ext cx="3165810" cy="604837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631039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4746D1-7EE7-4C8A-8BF5-122837645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724525" cy="1325563"/>
          </a:xfrm>
        </p:spPr>
        <p:txBody>
          <a:bodyPr/>
          <a:lstStyle>
            <a:lvl1pPr>
              <a:defRPr>
                <a:solidFill>
                  <a:srgbClr val="146B9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D07B68-4136-45C1-8E69-17D6E973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2515" y="1825625"/>
            <a:ext cx="5708009" cy="459105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08A61FD8-A788-49F5-8406-79F47EE89997}"/>
              </a:ext>
            </a:extLst>
          </p:cNvPr>
          <p:cNvSpPr/>
          <p:nvPr userDrawn="1"/>
        </p:nvSpPr>
        <p:spPr>
          <a:xfrm>
            <a:off x="-3438441" y="-1053000"/>
            <a:ext cx="8964000" cy="8964000"/>
          </a:xfrm>
          <a:prstGeom prst="ellipse">
            <a:avLst/>
          </a:prstGeom>
          <a:gradFill flip="none" rotWithShape="1">
            <a:gsLst>
              <a:gs pos="5000">
                <a:srgbClr val="60CFEB"/>
              </a:gs>
              <a:gs pos="66000">
                <a:srgbClr val="146B9C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/>
          <a:srcRect l="3164" r="31545"/>
          <a:stretch>
            <a:fillRect/>
          </a:stretch>
        </p:blipFill>
        <p:spPr>
          <a:xfrm>
            <a:off x="-3042441" y="-14240"/>
            <a:ext cx="8172000" cy="6931753"/>
          </a:xfrm>
          <a:custGeom>
            <a:avLst/>
            <a:gdLst>
              <a:gd name="connsiteX0" fmla="*/ 1944893 w 8172000"/>
              <a:gd name="connsiteY0" fmla="*/ 0 h 6931753"/>
              <a:gd name="connsiteX1" fmla="*/ 6227108 w 8172000"/>
              <a:gd name="connsiteY1" fmla="*/ 0 h 6931753"/>
              <a:gd name="connsiteX2" fmla="*/ 6370521 w 8172000"/>
              <a:gd name="connsiteY2" fmla="*/ 91941 h 6931753"/>
              <a:gd name="connsiteX3" fmla="*/ 8172000 w 8172000"/>
              <a:gd name="connsiteY3" fmla="*/ 3480116 h 6931753"/>
              <a:gd name="connsiteX4" fmla="*/ 6370521 w 8172000"/>
              <a:gd name="connsiteY4" fmla="*/ 6868291 h 6931753"/>
              <a:gd name="connsiteX5" fmla="*/ 6271531 w 8172000"/>
              <a:gd name="connsiteY5" fmla="*/ 6931753 h 6931753"/>
              <a:gd name="connsiteX6" fmla="*/ 1900470 w 8172000"/>
              <a:gd name="connsiteY6" fmla="*/ 6931753 h 6931753"/>
              <a:gd name="connsiteX7" fmla="*/ 1801479 w 8172000"/>
              <a:gd name="connsiteY7" fmla="*/ 6868291 h 6931753"/>
              <a:gd name="connsiteX8" fmla="*/ 0 w 8172000"/>
              <a:gd name="connsiteY8" fmla="*/ 3480116 h 6931753"/>
              <a:gd name="connsiteX9" fmla="*/ 1801479 w 8172000"/>
              <a:gd name="connsiteY9" fmla="*/ 91941 h 6931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72000" h="6931753">
                <a:moveTo>
                  <a:pt x="1944893" y="0"/>
                </a:moveTo>
                <a:lnTo>
                  <a:pt x="6227108" y="0"/>
                </a:lnTo>
                <a:lnTo>
                  <a:pt x="6370521" y="91941"/>
                </a:lnTo>
                <a:cubicBezTo>
                  <a:pt x="7457405" y="826225"/>
                  <a:pt x="8172000" y="2069719"/>
                  <a:pt x="8172000" y="3480116"/>
                </a:cubicBezTo>
                <a:cubicBezTo>
                  <a:pt x="8172000" y="4890513"/>
                  <a:pt x="7457405" y="6134008"/>
                  <a:pt x="6370521" y="6868291"/>
                </a:cubicBezTo>
                <a:lnTo>
                  <a:pt x="6271531" y="6931753"/>
                </a:lnTo>
                <a:lnTo>
                  <a:pt x="1900470" y="6931753"/>
                </a:lnTo>
                <a:lnTo>
                  <a:pt x="1801479" y="6868291"/>
                </a:lnTo>
                <a:cubicBezTo>
                  <a:pt x="714596" y="6134008"/>
                  <a:pt x="0" y="4890513"/>
                  <a:pt x="0" y="3480116"/>
                </a:cubicBezTo>
                <a:cubicBezTo>
                  <a:pt x="0" y="2069719"/>
                  <a:pt x="714596" y="826225"/>
                  <a:pt x="1801479" y="9194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21921712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9A80807-03C9-4F59-A98E-7C004160F1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46B9C"/>
              </a:gs>
              <a:gs pos="69000">
                <a:srgbClr val="44AACE"/>
              </a:gs>
              <a:gs pos="34000">
                <a:srgbClr val="2E8DB6"/>
              </a:gs>
              <a:gs pos="100000">
                <a:srgbClr val="60CFEB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4746D1-7EE7-4C8A-8BF5-122837645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126"/>
            <a:ext cx="11454765" cy="9102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D07B68-4136-45C1-8E69-17D6E973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452646"/>
            <a:ext cx="11449050" cy="5806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F00A82EC-554D-485B-A68B-D18B9E558AF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65760" y="2306888"/>
            <a:ext cx="3364029" cy="4109787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7AE6B0A8-E39E-426F-8644-CDDDDA490E4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413985" y="2306888"/>
            <a:ext cx="3364029" cy="4109787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rgbClr val="146B9C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3C4C2FA7-854A-4C03-AEDC-79CFCB95B10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456496" y="2306888"/>
            <a:ext cx="3364029" cy="4109787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934921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F71865C2-D036-4338-B9FB-86DBC0576806}"/>
              </a:ext>
            </a:extLst>
          </p:cNvPr>
          <p:cNvSpPr/>
          <p:nvPr userDrawn="1"/>
        </p:nvSpPr>
        <p:spPr>
          <a:xfrm>
            <a:off x="2526822" y="3099391"/>
            <a:ext cx="1587978" cy="15879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821CCE-380E-44C4-A061-237ABD2B7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2063" y="1122363"/>
            <a:ext cx="6076486" cy="2387600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C127918-5D73-4831-AF01-2952E74FB9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2063" y="3602038"/>
            <a:ext cx="6076486" cy="1655762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3862217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2003EA-F78F-418F-B495-480090C93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C33EE47-6164-4329-BA05-6BAD3A459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D57C5-BFA4-48DF-9E01-60B4A56E02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CD541-287E-441A-AD38-63A3569EF176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774371D-A85A-453E-AA46-518BA5C4A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C61128C-5D0A-4D47-A7AC-DB976213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430B8A-DBE8-428E-A8B2-C14C9AD123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699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F98337-40EB-4DE5-B62D-597191053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2F6891A-501E-4F49-BACD-A374EF4B57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298E830-56FC-49B3-BF78-EFEEB78AE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600E18E-FBA7-4671-8466-18D0C365B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CD541-287E-441A-AD38-63A3569EF176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9CB9F40-805E-45A6-86D9-A158FFA3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4692292-2D43-49FA-BE15-AA30145F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430B8A-DBE8-428E-A8B2-C14C9AD123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4121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2A0606-75B4-4609-AF96-4ED2AD39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0B7ED48-95FE-4ED7-B839-B0F817EA4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FC37A00-6DD1-4CD0-92ED-E0F33E001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CAE6FCF-B20E-438A-9641-D9157182B9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00D58BA-9710-429D-939D-F43F4DE1BF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B2451DC-7797-4291-8BAF-2946C8D190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CD541-287E-441A-AD38-63A3569EF176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DED7C50-9B81-4FD3-9FA0-5EE183729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648A3C3-BF9C-4270-BC3F-A10FFA72C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430B8A-DBE8-428E-A8B2-C14C9AD123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43542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929EC2-B5D0-4C1C-B6DA-F4898BFF6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86027C3-37F8-4CF9-8798-9A55C2944A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CD541-287E-441A-AD38-63A3569EF176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E18F0E9-4699-4047-A52C-722F7AB08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C480535-BA32-4193-8AB7-224E362AE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430B8A-DBE8-428E-A8B2-C14C9AD123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37741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0A2266E4-0FD0-4A21-9973-9DB2617CFA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CD541-287E-441A-AD38-63A3569EF176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12C1000-B0FA-44B8-AAF1-EFB93E2A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73E00FE-1023-43ED-AF46-0EEFBD0C0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430B8A-DBE8-428E-A8B2-C14C9AD123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048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54CAFD-F672-49C7-9431-FF9242C70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69F48C5-0A71-49F4-B45A-BE5DC6CB0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7018C25-045D-4F4A-8C7A-D8DE025209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58D4476-84A5-4F9E-A14B-7F38CF24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CD541-287E-441A-AD38-63A3569EF176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7F9EB94-C847-4707-875F-CE209EAB7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13B7AE8-A606-4A2C-BEB9-BBC4CC632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430B8A-DBE8-428E-A8B2-C14C9AD123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9499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93663E-0161-4D81-8B95-E406EA6E8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8992CA4-2D83-4609-846E-F93F7EA8E7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F8099EF-5D6C-4AF5-B3C1-C94D44BBB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39440CB-6831-40D4-9EB7-521026515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CD541-287E-441A-AD38-63A3569EF176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2F2F770-16D1-4BAD-9E04-97A68779F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1A0B5A5-0AA8-4F47-A493-CBDB4BFC5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430B8A-DBE8-428E-A8B2-C14C9AD123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80284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FA8AB8-458B-4C2D-BD0C-DC2537E19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4FF3496-1245-46F2-BFBA-0B08F05204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45D3E36-AC58-4D11-B851-CA9E7CE25C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CD541-287E-441A-AD38-63A3569EF176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93890EC-3AA0-443A-91E6-9A26DA853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4429DBB-8FFF-4FDE-AA59-228E761A8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430B8A-DBE8-428E-A8B2-C14C9AD123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5801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35543E1-7525-4852-931D-B6B8B7AD8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D7E549F-73C6-4AF5-9C58-F0D889CC3A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7AEEE6A-3517-42F5-A8E5-50A28B2137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CD541-287E-441A-AD38-63A3569EF176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127A09A-2C01-4917-8300-41A28EFC1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6E26FCF-9FCC-4563-9D0F-C959B5204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430B8A-DBE8-428E-A8B2-C14C9AD123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5070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82AEF74-B360-4D34-8836-3046CAB8AEFB}"/>
              </a:ext>
            </a:extLst>
          </p:cNvPr>
          <p:cNvSpPr/>
          <p:nvPr userDrawn="1"/>
        </p:nvSpPr>
        <p:spPr>
          <a:xfrm>
            <a:off x="-9839" y="1658679"/>
            <a:ext cx="12192000" cy="4757996"/>
          </a:xfrm>
          <a:prstGeom prst="rect">
            <a:avLst/>
          </a:prstGeom>
          <a:gradFill>
            <a:gsLst>
              <a:gs pos="96622">
                <a:srgbClr val="146B9C"/>
              </a:gs>
              <a:gs pos="24336">
                <a:srgbClr val="44AACE"/>
              </a:gs>
              <a:gs pos="0">
                <a:srgbClr val="60CFEB"/>
              </a:gs>
              <a:gs pos="48000">
                <a:srgbClr val="2E8DB6"/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4746D1-7EE7-4C8A-8BF5-122837645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126"/>
            <a:ext cx="11454765" cy="1059638"/>
          </a:xfrm>
        </p:spPr>
        <p:txBody>
          <a:bodyPr/>
          <a:lstStyle>
            <a:lvl1pPr>
              <a:defRPr>
                <a:solidFill>
                  <a:srgbClr val="146B9C"/>
                </a:solidFill>
                <a:latin typeface="Bahnschrift SemiBold Condensed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D07B68-4136-45C1-8E69-17D6E973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432" y="3429000"/>
            <a:ext cx="1946423" cy="27272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F4A5A3A8-487E-44BF-AAC3-6C893E779A5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691094" y="3428999"/>
            <a:ext cx="1946423" cy="27272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9D3935F7-A6D8-41FA-B3D7-09E3B2A4BE3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538049" y="3429000"/>
            <a:ext cx="1946423" cy="27272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9C6FAE54-8B4E-4867-A4EC-3C5D42FC874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9298484" y="3429000"/>
            <a:ext cx="1946423" cy="27272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AEBDCE98-2C54-4428-AB5B-AEB2F0DEE341}"/>
              </a:ext>
            </a:extLst>
          </p:cNvPr>
          <p:cNvSpPr/>
          <p:nvPr userDrawn="1"/>
        </p:nvSpPr>
        <p:spPr>
          <a:xfrm>
            <a:off x="1332322" y="1940443"/>
            <a:ext cx="1254642" cy="1254642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99324">
                  <a:srgbClr val="203864"/>
                </a:gs>
                <a:gs pos="49000">
                  <a:srgbClr val="2F5498"/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5A858E44-F5B6-4D00-AB15-F490DA84EC29}"/>
              </a:ext>
            </a:extLst>
          </p:cNvPr>
          <p:cNvSpPr/>
          <p:nvPr userDrawn="1"/>
        </p:nvSpPr>
        <p:spPr>
          <a:xfrm>
            <a:off x="4036984" y="1940443"/>
            <a:ext cx="1254642" cy="1254642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99324">
                  <a:srgbClr val="203864"/>
                </a:gs>
                <a:gs pos="49000">
                  <a:srgbClr val="2F5498"/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020C2CDD-A65B-4BD2-B562-20B19718BB65}"/>
              </a:ext>
            </a:extLst>
          </p:cNvPr>
          <p:cNvSpPr/>
          <p:nvPr userDrawn="1"/>
        </p:nvSpPr>
        <p:spPr>
          <a:xfrm>
            <a:off x="6883939" y="1940443"/>
            <a:ext cx="1254642" cy="1254642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99324">
                  <a:srgbClr val="203864"/>
                </a:gs>
                <a:gs pos="49000">
                  <a:srgbClr val="2F5498"/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BE5BA7E4-68C7-4215-85BF-FECF8B4D06EB}"/>
              </a:ext>
            </a:extLst>
          </p:cNvPr>
          <p:cNvSpPr/>
          <p:nvPr userDrawn="1"/>
        </p:nvSpPr>
        <p:spPr>
          <a:xfrm>
            <a:off x="9644374" y="1940443"/>
            <a:ext cx="1254642" cy="1254642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99324">
                  <a:srgbClr val="203864"/>
                </a:gs>
                <a:gs pos="49000">
                  <a:srgbClr val="2F5498"/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1030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82AEF74-B360-4D34-8836-3046CAB8AEFB}"/>
              </a:ext>
            </a:extLst>
          </p:cNvPr>
          <p:cNvSpPr/>
          <p:nvPr userDrawn="1"/>
        </p:nvSpPr>
        <p:spPr>
          <a:xfrm>
            <a:off x="0" y="0"/>
            <a:ext cx="12199775" cy="1648047"/>
          </a:xfrm>
          <a:prstGeom prst="rect">
            <a:avLst/>
          </a:prstGeom>
          <a:gradFill>
            <a:gsLst>
              <a:gs pos="96622">
                <a:srgbClr val="146B9C"/>
              </a:gs>
              <a:gs pos="24336">
                <a:srgbClr val="44AACE"/>
              </a:gs>
              <a:gs pos="0">
                <a:srgbClr val="60CFEB"/>
              </a:gs>
              <a:gs pos="48000">
                <a:srgbClr val="2E8DB6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4746D1-7EE7-4C8A-8BF5-122837645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126"/>
            <a:ext cx="11454765" cy="10596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Bahnschrift SemiBold Condensed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D07B68-4136-45C1-8E69-17D6E973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2013174"/>
            <a:ext cx="11449050" cy="414307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563240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4DCF9BEF-942B-47E9-9C3F-C2AED3867B5B}"/>
              </a:ext>
            </a:extLst>
          </p:cNvPr>
          <p:cNvGrpSpPr/>
          <p:nvPr userDrawn="1"/>
        </p:nvGrpSpPr>
        <p:grpSpPr>
          <a:xfrm>
            <a:off x="3402583" y="2490288"/>
            <a:ext cx="2445621" cy="3790196"/>
            <a:chOff x="562274" y="2562480"/>
            <a:chExt cx="2445621" cy="3525499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F7C325D7-8B0B-437D-8A31-0FEC62156F21}"/>
                </a:ext>
              </a:extLst>
            </p:cNvPr>
            <p:cNvSpPr/>
            <p:nvPr userDrawn="1"/>
          </p:nvSpPr>
          <p:spPr>
            <a:xfrm>
              <a:off x="563981" y="2743200"/>
              <a:ext cx="2443914" cy="33447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xmlns="" id="{1137546A-D61C-471C-8E78-B80D10E2B18B}"/>
                </a:ext>
              </a:extLst>
            </p:cNvPr>
            <p:cNvSpPr/>
            <p:nvPr userDrawn="1"/>
          </p:nvSpPr>
          <p:spPr>
            <a:xfrm>
              <a:off x="562274" y="2562480"/>
              <a:ext cx="2445621" cy="42110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027">
                  <a:srgbClr val="146B9C"/>
                </a:gs>
                <a:gs pos="49000">
                  <a:srgbClr val="2E8DB6"/>
                </a:gs>
                <a:gs pos="79000">
                  <a:srgbClr val="44AACE"/>
                </a:gs>
                <a:gs pos="100000">
                  <a:srgbClr val="60CFEB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8A9E91C6-26F9-416E-AE39-737ADBBDE0BA}"/>
              </a:ext>
            </a:extLst>
          </p:cNvPr>
          <p:cNvGrpSpPr/>
          <p:nvPr userDrawn="1"/>
        </p:nvGrpSpPr>
        <p:grpSpPr>
          <a:xfrm>
            <a:off x="6326255" y="2490288"/>
            <a:ext cx="2445621" cy="3790196"/>
            <a:chOff x="562274" y="2562480"/>
            <a:chExt cx="2445621" cy="3525499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A0DCEA4C-5EA9-435B-A93D-2EC59FA32ED8}"/>
                </a:ext>
              </a:extLst>
            </p:cNvPr>
            <p:cNvSpPr/>
            <p:nvPr userDrawn="1"/>
          </p:nvSpPr>
          <p:spPr>
            <a:xfrm>
              <a:off x="563981" y="2743200"/>
              <a:ext cx="2443914" cy="33447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xmlns="" id="{5F5F4EEC-E73B-4AB8-A85A-E0F6D7DE569B}"/>
                </a:ext>
              </a:extLst>
            </p:cNvPr>
            <p:cNvSpPr/>
            <p:nvPr userDrawn="1"/>
          </p:nvSpPr>
          <p:spPr>
            <a:xfrm>
              <a:off x="562274" y="2562480"/>
              <a:ext cx="2445621" cy="42110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027">
                  <a:srgbClr val="146B9C"/>
                </a:gs>
                <a:gs pos="49000">
                  <a:srgbClr val="2E8DB6"/>
                </a:gs>
                <a:gs pos="79000">
                  <a:srgbClr val="44AACE"/>
                </a:gs>
                <a:gs pos="100000">
                  <a:srgbClr val="60CFEB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CDAB2404-C1DD-485F-B3AC-0B6014E9CC95}"/>
              </a:ext>
            </a:extLst>
          </p:cNvPr>
          <p:cNvGrpSpPr/>
          <p:nvPr userDrawn="1"/>
        </p:nvGrpSpPr>
        <p:grpSpPr>
          <a:xfrm>
            <a:off x="9183251" y="2490288"/>
            <a:ext cx="2445621" cy="3790196"/>
            <a:chOff x="562274" y="2562480"/>
            <a:chExt cx="2445621" cy="3525499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AB491084-879D-441D-A2AE-AF5076B9FFA8}"/>
                </a:ext>
              </a:extLst>
            </p:cNvPr>
            <p:cNvSpPr/>
            <p:nvPr userDrawn="1"/>
          </p:nvSpPr>
          <p:spPr>
            <a:xfrm>
              <a:off x="563981" y="2743200"/>
              <a:ext cx="2443914" cy="33447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xmlns="" id="{E0828536-0332-4B0F-87F8-63237BFA7700}"/>
                </a:ext>
              </a:extLst>
            </p:cNvPr>
            <p:cNvSpPr/>
            <p:nvPr userDrawn="1"/>
          </p:nvSpPr>
          <p:spPr>
            <a:xfrm>
              <a:off x="562274" y="2562480"/>
              <a:ext cx="2445621" cy="42110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027">
                  <a:srgbClr val="146B9C"/>
                </a:gs>
                <a:gs pos="49000">
                  <a:srgbClr val="2E8DB6"/>
                </a:gs>
                <a:gs pos="79000">
                  <a:srgbClr val="44AACE"/>
                </a:gs>
                <a:gs pos="100000">
                  <a:srgbClr val="60CFEB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9D14D2A4-B579-4C19-81EF-748B47231D03}"/>
              </a:ext>
            </a:extLst>
          </p:cNvPr>
          <p:cNvGrpSpPr/>
          <p:nvPr userDrawn="1"/>
        </p:nvGrpSpPr>
        <p:grpSpPr>
          <a:xfrm>
            <a:off x="562274" y="2490288"/>
            <a:ext cx="2445621" cy="3790196"/>
            <a:chOff x="562274" y="2562480"/>
            <a:chExt cx="2445621" cy="3525499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5907D48F-DBFA-43CE-8FC6-9142E662107A}"/>
                </a:ext>
              </a:extLst>
            </p:cNvPr>
            <p:cNvSpPr/>
            <p:nvPr userDrawn="1"/>
          </p:nvSpPr>
          <p:spPr>
            <a:xfrm>
              <a:off x="563981" y="2743200"/>
              <a:ext cx="2443914" cy="33447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xmlns="" id="{B03F14BC-934C-47A4-AF1D-E44A0026F425}"/>
                </a:ext>
              </a:extLst>
            </p:cNvPr>
            <p:cNvSpPr/>
            <p:nvPr userDrawn="1"/>
          </p:nvSpPr>
          <p:spPr>
            <a:xfrm>
              <a:off x="562274" y="2562480"/>
              <a:ext cx="2445621" cy="42110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027">
                  <a:srgbClr val="146B9C"/>
                </a:gs>
                <a:gs pos="49000">
                  <a:srgbClr val="2E8DB6"/>
                </a:gs>
                <a:gs pos="79000">
                  <a:srgbClr val="44AACE"/>
                </a:gs>
                <a:gs pos="100000">
                  <a:srgbClr val="60CFEB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4746D1-7EE7-4C8A-8BF5-122837645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126"/>
            <a:ext cx="11454765" cy="910222"/>
          </a:xfrm>
        </p:spPr>
        <p:txBody>
          <a:bodyPr/>
          <a:lstStyle>
            <a:lvl1pPr>
              <a:defRPr>
                <a:solidFill>
                  <a:srgbClr val="146B9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D07B68-4136-45C1-8E69-17D6E973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753" y="3115937"/>
            <a:ext cx="2203282" cy="29525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F1C85D23-1CA2-4A4B-AADD-9D4CE5F51F6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84297" y="3115937"/>
            <a:ext cx="2203282" cy="29525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C34D4CF7-1633-4486-9DEC-866C7B592CA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447425" y="3115937"/>
            <a:ext cx="2203282" cy="29525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995B2500-8995-405C-8F53-C86BB16548D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9304421" y="3115937"/>
            <a:ext cx="2203282" cy="29525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xmlns="" id="{D43A048F-A377-40FE-AC0D-E3C75E46602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19543" y="2490288"/>
            <a:ext cx="2203282" cy="40907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xmlns="" id="{F0259438-9F46-4292-B2EA-18A03C10915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523753" y="2490288"/>
            <a:ext cx="2203282" cy="40907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xmlns="" id="{E1413C25-DD64-4B3C-BA6E-C72F392069D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47424" y="2490288"/>
            <a:ext cx="2203282" cy="40907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xmlns="" id="{FCDB1ECA-BDA3-42F0-B19B-CF9873AC18D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304420" y="2490288"/>
            <a:ext cx="2203282" cy="40907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xmlns="" id="{EB2A47B1-E833-4B06-A430-4EE81432BFCE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71475" y="1469637"/>
            <a:ext cx="11449050" cy="71537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775562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4746D1-7EE7-4C8A-8BF5-122837645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125"/>
            <a:ext cx="11454765" cy="994443"/>
          </a:xfrm>
        </p:spPr>
        <p:txBody>
          <a:bodyPr/>
          <a:lstStyle>
            <a:lvl1pPr>
              <a:defRPr>
                <a:solidFill>
                  <a:srgbClr val="146B9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13CAE4C-22B4-4E12-9631-95A39682255F}"/>
              </a:ext>
            </a:extLst>
          </p:cNvPr>
          <p:cNvSpPr/>
          <p:nvPr userDrawn="1"/>
        </p:nvSpPr>
        <p:spPr>
          <a:xfrm>
            <a:off x="0" y="1825625"/>
            <a:ext cx="4856747" cy="4486275"/>
          </a:xfrm>
          <a:prstGeom prst="rect">
            <a:avLst/>
          </a:prstGeom>
          <a:gradFill flip="none" rotWithShape="1">
            <a:gsLst>
              <a:gs pos="0">
                <a:srgbClr val="146B9C"/>
              </a:gs>
              <a:gs pos="34452">
                <a:srgbClr val="2E8DB6"/>
              </a:gs>
              <a:gs pos="66000">
                <a:srgbClr val="44AACE"/>
              </a:gs>
              <a:gs pos="100000">
                <a:srgbClr val="60CFEB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D07B68-4136-45C1-8E69-17D6E973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973179"/>
            <a:ext cx="4332872" cy="42037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E4B1F837-70D0-4185-9CC9-7B04003405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56163" y="1825625"/>
            <a:ext cx="7335837" cy="44862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8017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D13CAE4C-22B4-4E12-9631-95A39682255F}"/>
              </a:ext>
            </a:extLst>
          </p:cNvPr>
          <p:cNvSpPr/>
          <p:nvPr userDrawn="1"/>
        </p:nvSpPr>
        <p:spPr>
          <a:xfrm>
            <a:off x="357048" y="1687403"/>
            <a:ext cx="4874172" cy="4966060"/>
          </a:xfrm>
          <a:prstGeom prst="rect">
            <a:avLst/>
          </a:prstGeom>
          <a:gradFill flip="none" rotWithShape="1">
            <a:gsLst>
              <a:gs pos="0">
                <a:srgbClr val="146B9C"/>
              </a:gs>
              <a:gs pos="34452">
                <a:srgbClr val="2E8DB6"/>
              </a:gs>
              <a:gs pos="66000">
                <a:srgbClr val="44AACE"/>
              </a:gs>
              <a:gs pos="100000">
                <a:srgbClr val="60CFEB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788C129-87AA-45D1-B1AD-6BEDB12C87E8}"/>
              </a:ext>
            </a:extLst>
          </p:cNvPr>
          <p:cNvSpPr/>
          <p:nvPr userDrawn="1"/>
        </p:nvSpPr>
        <p:spPr>
          <a:xfrm>
            <a:off x="5648325" y="1695450"/>
            <a:ext cx="6172199" cy="49580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4746D1-7EE7-4C8A-8BF5-122837645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125"/>
            <a:ext cx="11454765" cy="717717"/>
          </a:xfrm>
        </p:spPr>
        <p:txBody>
          <a:bodyPr/>
          <a:lstStyle>
            <a:lvl1pPr>
              <a:defRPr>
                <a:solidFill>
                  <a:srgbClr val="146B9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D07B68-4136-45C1-8E69-17D6E973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374" y="1850065"/>
            <a:ext cx="4362301" cy="45666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DF3C05F0-05D1-4F1D-B863-DC9B7C8E5E3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858540" y="1850065"/>
            <a:ext cx="5808358" cy="4554578"/>
          </a:xfrm>
        </p:spPr>
        <p:txBody>
          <a:bodyPr/>
          <a:lstStyle>
            <a:lvl1pPr>
              <a:defRPr>
                <a:solidFill>
                  <a:srgbClr val="213048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1ED94A4A-1B12-4FC7-9E79-1761AD5BA49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2408195" y="810033"/>
            <a:ext cx="2001902" cy="2901616"/>
          </a:xfrm>
        </p:spPr>
        <p:txBody>
          <a:bodyPr/>
          <a:lstStyle>
            <a:lvl1pPr>
              <a:defRPr>
                <a:solidFill>
                  <a:srgbClr val="213048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223386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4746D1-7EE7-4C8A-8BF5-122837645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793" y="377157"/>
            <a:ext cx="5712492" cy="1325563"/>
          </a:xfrm>
        </p:spPr>
        <p:txBody>
          <a:bodyPr/>
          <a:lstStyle>
            <a:lvl1pPr>
              <a:defRPr>
                <a:solidFill>
                  <a:srgbClr val="146B9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D07B68-4136-45C1-8E69-17D6E973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506" y="1825625"/>
            <a:ext cx="5712493" cy="459105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8EE3A03C-75B7-42D5-9274-7E9D00F25998}"/>
              </a:ext>
            </a:extLst>
          </p:cNvPr>
          <p:cNvSpPr/>
          <p:nvPr userDrawn="1"/>
        </p:nvSpPr>
        <p:spPr>
          <a:xfrm>
            <a:off x="6417108" y="-1053000"/>
            <a:ext cx="8964000" cy="8964000"/>
          </a:xfrm>
          <a:prstGeom prst="ellipse">
            <a:avLst/>
          </a:prstGeom>
          <a:gradFill flip="none" rotWithShape="1">
            <a:gsLst>
              <a:gs pos="97297">
                <a:srgbClr val="146B9C"/>
              </a:gs>
              <a:gs pos="34463">
                <a:srgbClr val="44AACE"/>
              </a:gs>
              <a:gs pos="3000">
                <a:srgbClr val="60CFEB"/>
              </a:gs>
              <a:gs pos="66000">
                <a:srgbClr val="2E8DB6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D557265F-C087-4FCA-9A9E-0C22AA4846F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810500" y="377157"/>
            <a:ext cx="3997994" cy="60395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426562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4746D1-7EE7-4C8A-8BF5-122837645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126"/>
            <a:ext cx="11454765" cy="813970"/>
          </a:xfrm>
        </p:spPr>
        <p:txBody>
          <a:bodyPr/>
          <a:lstStyle>
            <a:lvl1pPr>
              <a:defRPr>
                <a:solidFill>
                  <a:srgbClr val="213048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D07B68-4136-45C1-8E69-17D6E973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416551"/>
            <a:ext cx="11449050" cy="70100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4EA56E36-341F-4145-933B-64CED32837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81655" y="4783894"/>
            <a:ext cx="2762451" cy="14605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08DFC57A-BF68-45F8-8069-94F4BF496AA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714774" y="4783895"/>
            <a:ext cx="2762451" cy="1460499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6B9FC6BC-4138-458C-B5A2-809D6DF329E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336463" y="4783894"/>
            <a:ext cx="2762451" cy="1460499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xmlns="" id="{BE6E96B3-80BA-4DF7-90A9-2D9EC04732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04812" y="2370137"/>
            <a:ext cx="2116138" cy="21177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12" name="Рисунок 10">
            <a:extLst>
              <a:ext uri="{FF2B5EF4-FFF2-40B4-BE49-F238E27FC236}">
                <a16:creationId xmlns:a16="http://schemas.microsoft.com/office/drawing/2014/main" xmlns="" id="{FC667629-ABF2-46AD-8EC1-52F4EF4DD0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32216" y="2370137"/>
            <a:ext cx="2116138" cy="21177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13" name="Рисунок 10">
            <a:extLst>
              <a:ext uri="{FF2B5EF4-FFF2-40B4-BE49-F238E27FC236}">
                <a16:creationId xmlns:a16="http://schemas.microsoft.com/office/drawing/2014/main" xmlns="" id="{D6C8CEE9-7EA2-4423-87DD-99EA2B26F5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59620" y="2370137"/>
            <a:ext cx="2116138" cy="21177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7515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0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D41978-D607-4582-9E52-6B70338B2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125"/>
            <a:ext cx="114547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05F43B9-2E7B-4629-A135-97D679271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825625"/>
            <a:ext cx="114490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96539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50" r:id="rId3"/>
    <p:sldLayoutId id="2147483680" r:id="rId4"/>
    <p:sldLayoutId id="2147483662" r:id="rId5"/>
    <p:sldLayoutId id="2147483664" r:id="rId6"/>
    <p:sldLayoutId id="2147483666" r:id="rId7"/>
    <p:sldLayoutId id="2147483667" r:id="rId8"/>
    <p:sldLayoutId id="2147483668" r:id="rId9"/>
    <p:sldLayoutId id="2147483669" r:id="rId10"/>
    <p:sldLayoutId id="2147483672" r:id="rId11"/>
    <p:sldLayoutId id="2147483673" r:id="rId12"/>
    <p:sldLayoutId id="2147483679" r:id="rId13"/>
    <p:sldLayoutId id="2147483670" r:id="rId14"/>
    <p:sldLayoutId id="2147483674" r:id="rId15"/>
    <p:sldLayoutId id="2147483675" r:id="rId16"/>
    <p:sldLayoutId id="2147483676" r:id="rId17"/>
    <p:sldLayoutId id="2147483677" r:id="rId18"/>
    <p:sldLayoutId id="2147483671" r:id="rId19"/>
    <p:sldLayoutId id="2147483651" r:id="rId20"/>
    <p:sldLayoutId id="2147483652" r:id="rId21"/>
    <p:sldLayoutId id="2147483653" r:id="rId22"/>
    <p:sldLayoutId id="2147483654" r:id="rId23"/>
    <p:sldLayoutId id="2147483655" r:id="rId24"/>
    <p:sldLayoutId id="2147483656" r:id="rId25"/>
    <p:sldLayoutId id="2147483657" r:id="rId26"/>
    <p:sldLayoutId id="2147483658" r:id="rId27"/>
    <p:sldLayoutId id="2147483659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1304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232" userDrawn="1">
          <p15:clr>
            <a:srgbClr val="F26B43"/>
          </p15:clr>
        </p15:guide>
        <p15:guide id="4" orient="horz" pos="4042" userDrawn="1">
          <p15:clr>
            <a:srgbClr val="F26B43"/>
          </p15:clr>
        </p15:guide>
        <p15:guide id="5" pos="234" userDrawn="1">
          <p15:clr>
            <a:srgbClr val="F26B43"/>
          </p15:clr>
        </p15:guide>
        <p15:guide id="6" pos="74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aromedu.ru/?page_id=14409" TargetMode="Externa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i.huffpost.com/gen/5057760/images/o-PEOPLE-HELP-EACH-OTHER-faceboo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75" t="804" b="1360"/>
          <a:stretch/>
        </p:blipFill>
        <p:spPr bwMode="auto">
          <a:xfrm>
            <a:off x="-48126" y="-32084"/>
            <a:ext cx="12512842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388F30FA-869D-437A-BADC-56A2820C47B3}"/>
              </a:ext>
            </a:extLst>
          </p:cNvPr>
          <p:cNvSpPr/>
          <p:nvPr/>
        </p:nvSpPr>
        <p:spPr>
          <a:xfrm>
            <a:off x="8929898" y="2117762"/>
            <a:ext cx="396802" cy="396802"/>
          </a:xfrm>
          <a:prstGeom prst="ellipse">
            <a:avLst/>
          </a:prstGeom>
          <a:gradFill>
            <a:gsLst>
              <a:gs pos="97973">
                <a:srgbClr val="146B9C">
                  <a:alpha val="80000"/>
                </a:srgbClr>
              </a:gs>
              <a:gs pos="36476">
                <a:srgbClr val="44AACE">
                  <a:alpha val="80000"/>
                </a:srgbClr>
              </a:gs>
              <a:gs pos="2000">
                <a:srgbClr val="60CFEB">
                  <a:alpha val="80000"/>
                </a:srgbClr>
              </a:gs>
              <a:gs pos="66000">
                <a:srgbClr val="2E8DB6">
                  <a:alpha val="8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C774E833-2EDA-4ED9-ADF2-08F4691B94DF}"/>
              </a:ext>
            </a:extLst>
          </p:cNvPr>
          <p:cNvSpPr/>
          <p:nvPr/>
        </p:nvSpPr>
        <p:spPr>
          <a:xfrm>
            <a:off x="2391893" y="3578564"/>
            <a:ext cx="1403140" cy="1403140"/>
          </a:xfrm>
          <a:prstGeom prst="ellipse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22D0B0DE-B8C8-4600-9F95-6441FE40B153}"/>
              </a:ext>
            </a:extLst>
          </p:cNvPr>
          <p:cNvSpPr/>
          <p:nvPr/>
        </p:nvSpPr>
        <p:spPr>
          <a:xfrm rot="821316">
            <a:off x="2937867" y="33919"/>
            <a:ext cx="6346618" cy="6346618"/>
          </a:xfrm>
          <a:prstGeom prst="ellipse">
            <a:avLst/>
          </a:prstGeom>
          <a:gradFill flip="none" rotWithShape="1">
            <a:gsLst>
              <a:gs pos="97973">
                <a:srgbClr val="146B9C">
                  <a:alpha val="80000"/>
                </a:srgbClr>
              </a:gs>
              <a:gs pos="36476">
                <a:srgbClr val="44AACE">
                  <a:alpha val="80000"/>
                </a:srgbClr>
              </a:gs>
              <a:gs pos="2000">
                <a:srgbClr val="60CFEB">
                  <a:alpha val="80000"/>
                </a:srgbClr>
              </a:gs>
              <a:gs pos="66000">
                <a:srgbClr val="2E8DB6">
                  <a:alpha val="8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8AB2C0D2-3E67-4E34-82EA-A2D8E0839380}"/>
              </a:ext>
            </a:extLst>
          </p:cNvPr>
          <p:cNvSpPr/>
          <p:nvPr/>
        </p:nvSpPr>
        <p:spPr>
          <a:xfrm rot="19773448">
            <a:off x="2248425" y="316650"/>
            <a:ext cx="713638" cy="713638"/>
          </a:xfrm>
          <a:prstGeom prst="ellipse">
            <a:avLst/>
          </a:prstGeom>
          <a:gradFill>
            <a:gsLst>
              <a:gs pos="0">
                <a:srgbClr val="61D0EC">
                  <a:alpha val="80000"/>
                </a:srgbClr>
              </a:gs>
              <a:gs pos="31000">
                <a:srgbClr val="4EB8D9">
                  <a:alpha val="80000"/>
                </a:srgbClr>
              </a:gs>
              <a:gs pos="68000">
                <a:srgbClr val="3495BD">
                  <a:alpha val="80000"/>
                </a:srgbClr>
              </a:gs>
              <a:gs pos="100000">
                <a:srgbClr val="106598">
                  <a:alpha val="8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A6F1D2C7-8E76-4AEA-8968-C8ABDA3E2FD6}"/>
              </a:ext>
            </a:extLst>
          </p:cNvPr>
          <p:cNvSpPr/>
          <p:nvPr/>
        </p:nvSpPr>
        <p:spPr>
          <a:xfrm>
            <a:off x="9752187" y="2702589"/>
            <a:ext cx="216000" cy="216000"/>
          </a:xfrm>
          <a:prstGeom prst="ellipse">
            <a:avLst/>
          </a:prstGeom>
          <a:gradFill>
            <a:gsLst>
              <a:gs pos="97973">
                <a:srgbClr val="146B9C">
                  <a:alpha val="80000"/>
                </a:srgbClr>
              </a:gs>
              <a:gs pos="36476">
                <a:srgbClr val="44AACE">
                  <a:alpha val="80000"/>
                </a:srgbClr>
              </a:gs>
              <a:gs pos="2000">
                <a:srgbClr val="60CFEB">
                  <a:alpha val="80000"/>
                </a:srgbClr>
              </a:gs>
              <a:gs pos="66000">
                <a:srgbClr val="2E8DB6">
                  <a:alpha val="8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C774E833-2EDA-4ED9-ADF2-08F4691B94DF}"/>
              </a:ext>
            </a:extLst>
          </p:cNvPr>
          <p:cNvSpPr/>
          <p:nvPr/>
        </p:nvSpPr>
        <p:spPr>
          <a:xfrm>
            <a:off x="8182149" y="3917817"/>
            <a:ext cx="1932116" cy="1932116"/>
          </a:xfrm>
          <a:prstGeom prst="ellipse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CCA7C275-DBB5-419C-97C1-3B12375A13D1}"/>
              </a:ext>
            </a:extLst>
          </p:cNvPr>
          <p:cNvSpPr/>
          <p:nvPr/>
        </p:nvSpPr>
        <p:spPr>
          <a:xfrm rot="1958404">
            <a:off x="8749493" y="4485161"/>
            <a:ext cx="797428" cy="797428"/>
          </a:xfrm>
          <a:prstGeom prst="ellipse">
            <a:avLst/>
          </a:prstGeom>
          <a:gradFill>
            <a:gsLst>
              <a:gs pos="97973">
                <a:srgbClr val="146B9C">
                  <a:alpha val="80000"/>
                </a:srgbClr>
              </a:gs>
              <a:gs pos="36476">
                <a:srgbClr val="44AACE">
                  <a:alpha val="80000"/>
                </a:srgbClr>
              </a:gs>
              <a:gs pos="2000">
                <a:srgbClr val="60CFEB">
                  <a:alpha val="80000"/>
                </a:srgbClr>
              </a:gs>
              <a:gs pos="66000">
                <a:srgbClr val="2E8DB6">
                  <a:alpha val="8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4DB12035-A44A-4610-B875-3BA31BC59F30}"/>
              </a:ext>
            </a:extLst>
          </p:cNvPr>
          <p:cNvSpPr txBox="1">
            <a:spLocks/>
          </p:cNvSpPr>
          <p:nvPr/>
        </p:nvSpPr>
        <p:spPr>
          <a:xfrm>
            <a:off x="3041035" y="678847"/>
            <a:ext cx="6076486" cy="3249601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ahnschrift SemiBold SemiConden" panose="020B050204020402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 организации </a:t>
            </a:r>
          </a:p>
          <a:p>
            <a:pPr algn="ctr">
              <a:lnSpc>
                <a:spcPct val="120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по </a:t>
            </a:r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внедрению и реализации 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Региональной модели наставничества Тюменской области </a:t>
            </a:r>
            <a:b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Аромашевском </a:t>
            </a:r>
            <a:br>
              <a:rPr lang="ru-RU" sz="4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муниципальном районе</a:t>
            </a:r>
            <a:endParaRPr lang="ru-RU" sz="4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C41228C9-6E65-498A-872E-5AC1DE316A5C}"/>
              </a:ext>
            </a:extLst>
          </p:cNvPr>
          <p:cNvSpPr txBox="1">
            <a:spLocks/>
          </p:cNvSpPr>
          <p:nvPr/>
        </p:nvSpPr>
        <p:spPr>
          <a:xfrm>
            <a:off x="3989386" y="4101115"/>
            <a:ext cx="4281664" cy="18152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Bahnschrift Light SemiCondensed" panose="020B0502040204020203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Bahnschrift Light SemiCondensed" panose="020B0502040204020203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Координатор – </a:t>
            </a:r>
          </a:p>
          <a:p>
            <a:pPr algn="ctr">
              <a:spcBef>
                <a:spcPts val="0"/>
              </a:spcBef>
            </a:pPr>
            <a:r>
              <a:rPr lang="ru-RU" sz="1800" dirty="0" smtClean="0">
                <a:solidFill>
                  <a:srgbClr val="7030A0"/>
                </a:solidFill>
                <a:latin typeface="Arial" panose="020B0604020202020204" pitchFamily="34" charset="0"/>
              </a:rPr>
              <a:t>Ниденс Ольга Владимировна, </a:t>
            </a:r>
            <a:br>
              <a:rPr lang="ru-RU" sz="1800" dirty="0" smtClean="0">
                <a:solidFill>
                  <a:srgbClr val="7030A0"/>
                </a:solidFill>
                <a:latin typeface="Arial" panose="020B0604020202020204" pitchFamily="34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Arial" panose="020B0604020202020204" pitchFamily="34" charset="0"/>
              </a:rPr>
              <a:t>ведущий специалист Управления образования, культуры, спорта и молодежной политики администрации </a:t>
            </a:r>
            <a:br>
              <a:rPr lang="ru-RU" sz="1800" dirty="0" smtClean="0">
                <a:solidFill>
                  <a:srgbClr val="7030A0"/>
                </a:solidFill>
                <a:latin typeface="Arial" panose="020B0604020202020204" pitchFamily="34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Arial" panose="020B0604020202020204" pitchFamily="34" charset="0"/>
              </a:rPr>
              <a:t>Аромашевского МР  </a:t>
            </a:r>
            <a:endParaRPr lang="ru-RU" sz="1800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64416" y="202557"/>
            <a:ext cx="1139090" cy="6262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21717" y="65545"/>
            <a:ext cx="1759484" cy="98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479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37235" y="0"/>
            <a:ext cx="11454765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Создание организационных условий реализации Региональной модели наставничества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28869" y="1219664"/>
          <a:ext cx="10774016" cy="4537393"/>
        </p:xfrm>
        <a:graphic>
          <a:graphicData uri="http://schemas.openxmlformats.org/drawingml/2006/table">
            <a:tbl>
              <a:tblPr/>
              <a:tblGrid>
                <a:gridCol w="3154018"/>
                <a:gridCol w="2915478"/>
                <a:gridCol w="4704520"/>
              </a:tblGrid>
              <a:tr h="1696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Мероприятия</a:t>
                      </a:r>
                      <a:endParaRPr lang="ru-RU" sz="13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953" marR="2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Ответственные</a:t>
                      </a:r>
                      <a:endParaRPr lang="ru-RU" sz="13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953" marR="2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НПА</a:t>
                      </a:r>
                      <a:endParaRPr lang="ru-RU" sz="13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953" marR="2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84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Определено ведомство, ответственное за координацию </a:t>
                      </a:r>
                      <a:r>
                        <a:rPr lang="ru-RU" sz="130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деятельности, </a:t>
                      </a:r>
                      <a:r>
                        <a:rPr lang="ru-RU" sz="1300" kern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закреплен </a:t>
                      </a:r>
                      <a:r>
                        <a:rPr lang="ru-RU" sz="1300" kern="120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координатор</a:t>
                      </a: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утвержден Перечень мероприятий по внедрению  и реализации  модели наставничества</a:t>
                      </a:r>
                      <a:endParaRPr lang="ru-RU" sz="13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953" marR="2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Управление образования, культуры, спорта и молодежной политики администрации Аромашевского МР </a:t>
                      </a:r>
                      <a:endParaRPr lang="ru-RU" sz="13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953" marR="2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Постановление </a:t>
                      </a:r>
                      <a:r>
                        <a:rPr lang="ru-RU" sz="130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КДНиЗП  при </a:t>
                      </a: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администрации Аромашевского МР № 52 от 23.10.2024г. </a:t>
                      </a:r>
                      <a:endParaRPr lang="ru-RU" sz="13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953" marR="2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6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Проведена информационная кампания по внедрению и реализации Региональной модели наставничества </a:t>
                      </a:r>
                      <a:endParaRPr lang="ru-RU" sz="13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953" marR="2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Управление образования, культуры, спорта и молодежной политики администрации Аромашевского МР, ведомства и учреждения системы профилактики</a:t>
                      </a:r>
                      <a:endParaRPr lang="ru-RU" sz="13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953" marR="2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Приказ Управления образования, культуры, спорта и молодежной политики администрации Аромашевского МР № 3 от 15.01.2025г. «Об утверждении муниципального медиаплана по реализации </a:t>
                      </a:r>
                      <a:r>
                        <a:rPr lang="en-US" sz="1300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</a:t>
                      </a: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-кампании по внедрению Региональной модели наставничества несовершеннолетних, состоящих на различных видах профилактического учета (далее Модель наставничества» в Аромашевском муниципальном районе»;</a:t>
                      </a:r>
                      <a:endParaRPr lang="ru-RU" sz="13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На  официальном сайте Управления имеется тематическая рубрика «Региональная модель наставничества» </a:t>
                      </a:r>
                      <a:endParaRPr lang="ru-RU" sz="13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953" marR="2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Сформирована команда кураторов для сопровождения наставнических пар </a:t>
                      </a:r>
                      <a:endParaRPr lang="ru-RU" sz="13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953" marR="2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Ведомства, учреждения, участвующие в реализации модели наставничества</a:t>
                      </a:r>
                      <a:endParaRPr lang="ru-RU" sz="13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953" marR="2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  <a:endParaRPr lang="ru-RU" sz="13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953" marR="2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7042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37235" y="0"/>
            <a:ext cx="11454765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Создание организационных условий реализации Региональной модели наставничества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02366" y="1179444"/>
          <a:ext cx="10906541" cy="4381633"/>
        </p:xfrm>
        <a:graphic>
          <a:graphicData uri="http://schemas.openxmlformats.org/drawingml/2006/table">
            <a:tbl>
              <a:tblPr/>
              <a:tblGrid>
                <a:gridCol w="3154019"/>
                <a:gridCol w="3021495"/>
                <a:gridCol w="4731027"/>
              </a:tblGrid>
              <a:tr h="280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Мероприятия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953" marR="2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Ответственные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953" marR="2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НПА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953" marR="2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84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Разработаны и утверждены: </a:t>
                      </a:r>
                      <a:br>
                        <a:rPr lang="ru-RU" sz="13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</a:br>
                      <a:r>
                        <a:rPr lang="ru-RU" sz="13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 Положение о модели наставничества;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  «План работы по исполнению мероприятий в рамках реализации наставнической деятельности» </a:t>
                      </a:r>
                    </a:p>
                  </a:txBody>
                  <a:tcPr marL="25953" marR="2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МАОУ «Аромашевская СОШ им. В.Д. Кармацкого»</a:t>
                      </a:r>
                      <a:endParaRPr lang="ru-RU" sz="13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953" marR="2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Приказ </a:t>
                      </a:r>
                      <a:r>
                        <a:rPr lang="ru-RU" sz="13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МАОУ «Аромашевская СОШ им. В.Д. Кармацкого» № </a:t>
                      </a:r>
                      <a:r>
                        <a:rPr lang="ru-RU" sz="13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160-од от 05.03.2025г.</a:t>
                      </a:r>
                    </a:p>
                  </a:txBody>
                  <a:tcPr marL="25953" marR="2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Обучены кураторы и психолог модели наставничества в рамках «Областной школы наставника» (6 чел.)</a:t>
                      </a:r>
                      <a:endParaRPr lang="ru-RU" sz="13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953" marR="2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РМЦ г. Тюмень</a:t>
                      </a:r>
                      <a:endParaRPr lang="ru-RU" sz="13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953" marR="2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Удостоверение  о повышении квалификации </a:t>
                      </a:r>
                      <a:endParaRPr lang="ru-RU" sz="13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953" marR="2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 официальный Старт модели наставничества</a:t>
                      </a:r>
                      <a:endParaRPr lang="ru-RU" sz="13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953" marR="2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Управление образования, культуры, спорта и молодежной политики администрации Аромашевского МР</a:t>
                      </a:r>
                      <a:endParaRPr lang="ru-RU" sz="13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953" marR="2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06.02.2025г.</a:t>
                      </a:r>
                      <a:endParaRPr lang="ru-RU" sz="13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953" marR="2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8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Утвержден реестр наставников </a:t>
                      </a:r>
                      <a:r>
                        <a:rPr lang="ru-RU" sz="130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 </a:t>
                      </a: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наставнических пар</a:t>
                      </a:r>
                      <a:endParaRPr lang="ru-RU" sz="13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953" marR="2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КДНиЗП при</a:t>
                      </a: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Администрации Аромашевского МР</a:t>
                      </a:r>
                      <a:endParaRPr lang="ru-RU" sz="13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953" marR="2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Постановление КДНиЗП  при администрации Аромашевского МР № 15 от 26.03.2025г. «Об утверждении реестра наставников</a:t>
                      </a:r>
                      <a:r>
                        <a:rPr lang="ru-RU" sz="130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»</a:t>
                      </a:r>
                      <a:endParaRPr lang="ru-RU" sz="13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953" marR="2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8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Разработан</a:t>
                      </a:r>
                      <a:r>
                        <a:rPr lang="ru-RU" sz="1300" kern="120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и у</a:t>
                      </a:r>
                      <a:r>
                        <a:rPr lang="ru-RU" sz="130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твержден </a:t>
                      </a: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перечень мер поддержки и стимулирования участников реализации Региональной модели наставничества </a:t>
                      </a:r>
                      <a:endParaRPr lang="ru-RU" sz="13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953" marR="2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Управление образования, культуры, спорта и молодежной политики администрации Аромашевского МР </a:t>
                      </a:r>
                      <a:endParaRPr lang="ru-RU" sz="13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953" marR="2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Приказ Управления образования, культуры, спорта и молодежной политики администрации Аромашевского МР № 20 от 20.02.2025г. </a:t>
                      </a:r>
                      <a:endParaRPr lang="ru-RU" sz="13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953" marR="259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7042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Межведомственное взаимодействие. 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Пул 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организаций, участвующих в реализации Региональной модели наставничества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4791" y="709713"/>
            <a:ext cx="1125987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r>
              <a:rPr lang="ru-RU" sz="2400" dirty="0" smtClean="0"/>
              <a:t>                                         </a:t>
            </a:r>
          </a:p>
          <a:p>
            <a:r>
              <a:rPr lang="ru-RU" sz="2400" dirty="0" smtClean="0"/>
              <a:t>                                           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- Комиссия по делам несовершеннолетних и защите их   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                              прав при администрации Аромашевского муниципального 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                              района;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                                   - Управление образования, культуры, спорта и 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                              молодежной политики администрации  Аромашевского 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                              муниципального района;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                                   - Муниципальное автономное образовательное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                               учреждение «Аромашевская СОШ им. В.Д. Кармацкого».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 l="2885" t="31340" r="4320" b="8246"/>
          <a:stretch>
            <a:fillRect/>
          </a:stretch>
        </p:blipFill>
        <p:spPr bwMode="auto">
          <a:xfrm>
            <a:off x="1" y="2101795"/>
            <a:ext cx="3125972" cy="1725924"/>
          </a:xfrm>
          <a:prstGeom prst="rect">
            <a:avLst/>
          </a:prstGeom>
          <a:noFill/>
        </p:spPr>
      </p:pic>
      <p:pic>
        <p:nvPicPr>
          <p:cNvPr id="6148" name="Picture 4" descr="Picture background"/>
          <p:cNvPicPr>
            <a:picLocks noChangeAspect="1" noChangeArrowheads="1"/>
          </p:cNvPicPr>
          <p:nvPr/>
        </p:nvPicPr>
        <p:blipFill>
          <a:blip r:embed="rId3" cstate="print"/>
          <a:srcRect t="11713" b="7587"/>
          <a:stretch>
            <a:fillRect/>
          </a:stretch>
        </p:blipFill>
        <p:spPr bwMode="auto">
          <a:xfrm>
            <a:off x="0" y="4992014"/>
            <a:ext cx="3094074" cy="1642701"/>
          </a:xfrm>
          <a:prstGeom prst="rect">
            <a:avLst/>
          </a:prstGeom>
          <a:noFill/>
        </p:spPr>
      </p:pic>
      <p:pic>
        <p:nvPicPr>
          <p:cNvPr id="6152" name="Picture 8" descr="https://avatars.mds.yandex.net/i?id=14327728236fda1aaf3049f9c7d4e80b360ee0fa-2451806-images-thumbs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64623" y="183369"/>
            <a:ext cx="1128595" cy="1128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2441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99677" y="301329"/>
            <a:ext cx="11454765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Создание реестра наставников </a:t>
            </a:r>
            <a:b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и наставляемых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3134" y="1404447"/>
            <a:ext cx="10388009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Создан и утвержден реестр наставников  и наставляемых</a:t>
            </a:r>
            <a:br>
              <a:rPr lang="ru-RU" sz="24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(- постановление к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омиссии по делам несовершеннолетних и защите их прав при администрации Аромашевского муниципального района</a:t>
            </a:r>
            <a:r>
              <a:rPr lang="ru-RU" sz="24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  </a:t>
            </a:r>
          </a:p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№ 15 от 26.03.2025г.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«Об утверждении реестра наставников»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endParaRPr lang="ru-RU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ru-RU" sz="2400" dirty="0" smtClean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algn="ctr"/>
            <a:endParaRPr lang="ru-RU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5341" y="3965945"/>
            <a:ext cx="3981092" cy="2349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418" y="3971261"/>
            <a:ext cx="3083443" cy="2312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2027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5881" y="333227"/>
            <a:ext cx="1145476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75000"/>
                  </a:schemeClr>
                </a:solidFill>
              </a:rPr>
              <a:t>Формирование и сопровождение наставнических </a:t>
            </a: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</a:rPr>
              <a:t>пар. Промежуточные результаты</a:t>
            </a: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6809" y="1637415"/>
            <a:ext cx="1091963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ea typeface="Times New Roman"/>
                <a:cs typeface="Calibri"/>
              </a:rPr>
              <a:t>       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 В рамках реализации модели наставничества сформировано – 13 наставнических пар </a:t>
            </a:r>
            <a:b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</a:b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(12 наставников и 13 наставляемых).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Проводятся групповые и индивидуальные встречи среди наставнических пар, анкетирование и обработка данных.</a:t>
            </a:r>
          </a:p>
          <a:p>
            <a:pPr algn="just"/>
            <a:r>
              <a:rPr lang="ru-RU" u="sng" dirty="0" smtClean="0">
                <a:latin typeface="Arial" pitchFamily="34" charset="0"/>
                <a:cs typeface="Arial" pitchFamily="34" charset="0"/>
              </a:rPr>
              <a:t>Промежуточные результаты работы: 	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- повышение образовательных результатов  (наставляемые успевают по всем учебным предметам);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мотивация к участию в программах, курсах внеурочной деятельности и дополнительного образования  (100% занятость всех наставляемых); 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повышение уровня комфорта наставляемого в образовательной организации (отсутствие пропусков занятий без уважительной причины, отсутствие конфликтных ситуаций);	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развитие у наставляемого коммуникативных компетенций  (участие в мероприятиях);</a:t>
            </a:r>
          </a:p>
          <a:p>
            <a:pPr>
              <a:buFontTx/>
              <a:buChar char="-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92 % несовершеннолетних, находящихся в социально опасном положении,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включенных в областной межведомственный «Банк данных семей и несовершеннолетних» по причине совершения преступлений и /или антиобщественных действий, вовлечены в  программы наставничества.</a:t>
            </a:r>
          </a:p>
          <a:p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854" y="999457"/>
            <a:ext cx="1116421" cy="1116421"/>
          </a:xfrm>
          <a:prstGeom prst="rect">
            <a:avLst/>
          </a:prstGeom>
          <a:noFill/>
        </p:spPr>
      </p:pic>
      <p:pic>
        <p:nvPicPr>
          <p:cNvPr id="8" name="Рисунок 7" descr="https://avatars.mds.yandex.net/i?id=06c3fb3b2bba589d18905a43dc3fd626447277c9-5311889-images-thumbs&amp;n=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923" y="3051545"/>
            <a:ext cx="273723" cy="23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avatars.mds.yandex.net/i?id=06c3fb3b2bba589d18905a43dc3fd626447277c9-5311889-images-thumbs&amp;n=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466" y="3405964"/>
            <a:ext cx="273723" cy="23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avatars.mds.yandex.net/i?id=06c3fb3b2bba589d18905a43dc3fd626447277c9-5311889-images-thumbs&amp;n=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833" y="3958857"/>
            <a:ext cx="273723" cy="23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avatars.mds.yandex.net/i?id=06c3fb3b2bba589d18905a43dc3fd626447277c9-5311889-images-thumbs&amp;n=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100" y="4437322"/>
            <a:ext cx="273723" cy="23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avatars.mds.yandex.net/i?id=06c3fb3b2bba589d18905a43dc3fd626447277c9-5311889-images-thumbs&amp;n=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465" y="4798827"/>
            <a:ext cx="273723" cy="25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Picture background"/>
          <p:cNvPicPr/>
          <p:nvPr/>
        </p:nvPicPr>
        <p:blipFill>
          <a:blip r:embed="rId4" cstate="print"/>
          <a:srcRect t="7145" b="51663"/>
          <a:stretch>
            <a:fillRect/>
          </a:stretch>
        </p:blipFill>
        <p:spPr bwMode="auto">
          <a:xfrm>
            <a:off x="916330" y="6049925"/>
            <a:ext cx="4825252" cy="606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Picture background"/>
          <p:cNvPicPr/>
          <p:nvPr/>
        </p:nvPicPr>
        <p:blipFill>
          <a:blip r:embed="rId4" cstate="print"/>
          <a:srcRect t="7145" b="51663"/>
          <a:stretch>
            <a:fillRect/>
          </a:stretch>
        </p:blipFill>
        <p:spPr bwMode="auto">
          <a:xfrm>
            <a:off x="6826103" y="6007395"/>
            <a:ext cx="4731488" cy="60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7509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9133" y="322595"/>
            <a:ext cx="11118067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Медиасопровождение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651" y="1435395"/>
            <a:ext cx="1171707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       На  официальном сайте Управления образования, культуры, спорта и </a:t>
            </a:r>
            <a:br>
              <a:rPr lang="ru-RU" sz="24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молодежной  политики администрации Аромашевского муниципального района имеется тематическая рубрика «Региональная модель наставничества» -</a:t>
            </a:r>
            <a:br>
              <a:rPr lang="ru-RU" sz="24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  <a:hlinkClick r:id="rId2"/>
              </a:rPr>
              <a:t>http://aromedu.ru/?page_id=14409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endParaRPr lang="ru-RU" sz="2400" dirty="0" smtClean="0">
              <a:latin typeface="Arial" pitchFamily="34" charset="0"/>
              <a:ea typeface="Calibri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5" name="Рисунок 4" descr="C:\Users\Molodpolitik\Downloads\2025-04-14_14-54-55.png"/>
          <p:cNvPicPr/>
          <p:nvPr/>
        </p:nvPicPr>
        <p:blipFill>
          <a:blip r:embed="rId3" cstate="print"/>
          <a:srcRect l="6683" t="32260" r="33331" b="6383"/>
          <a:stretch>
            <a:fillRect/>
          </a:stretch>
        </p:blipFill>
        <p:spPr bwMode="auto">
          <a:xfrm>
            <a:off x="265814" y="3083443"/>
            <a:ext cx="4795284" cy="3338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://aromedu.ru/wp-content/uploads/2025/02/06.02.2025.jpg"/>
          <p:cNvPicPr>
            <a:picLocks noChangeAspect="1" noChangeArrowheads="1"/>
          </p:cNvPicPr>
          <p:nvPr/>
        </p:nvPicPr>
        <p:blipFill>
          <a:blip r:embed="rId4" cstate="print"/>
          <a:srcRect t="38564" r="2585"/>
          <a:stretch>
            <a:fillRect/>
          </a:stretch>
        </p:blipFill>
        <p:spPr bwMode="auto">
          <a:xfrm>
            <a:off x="5055120" y="3434318"/>
            <a:ext cx="7009289" cy="29877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1244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1151" y="311961"/>
            <a:ext cx="11454765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Планы. Прогнозируемые результаты. 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Предложения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355" y="1775277"/>
            <a:ext cx="116586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- Вовлечь в  реализацию  модели  наставников  из учреждений дополнительного образования;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	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- Недопущение совершения повторных преступлений и /или антиобщественных 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действий, несовершеннолетними, вовлеченными в  программы наставничества;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- Вовлечь 100 % несовершеннолетних, находящихся в социально опасном 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положении, включенных в областной межведомственный «Банк данных семей и несовершеннолетних» по причине совершения преступлений и /или 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антиобщественных действий, в  программы наставничества.</a:t>
            </a:r>
          </a:p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ru-RU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054" y="316523"/>
            <a:ext cx="1735016" cy="130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24037" y="5184030"/>
            <a:ext cx="2081333" cy="1445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792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10920" y="718328"/>
            <a:ext cx="6076486" cy="2387600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Благодарим </a:t>
            </a:r>
            <a:br>
              <a:rPr lang="ru-RU" sz="4000" b="1" dirty="0" smtClean="0"/>
            </a:br>
            <a:r>
              <a:rPr lang="ru-RU" sz="4000" b="1" dirty="0" smtClean="0"/>
              <a:t>за внимание!</a:t>
            </a:r>
            <a:endParaRPr lang="ru-RU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593805" y="3141760"/>
            <a:ext cx="4805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контактные данные координатора Аромашевского муниципального района – </a:t>
            </a:r>
            <a:b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8(34545)2-27-63, </a:t>
            </a:r>
            <a:b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aromashevomolpol@yandex.ru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981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2223</TotalTime>
  <Words>423</Words>
  <Application>Microsoft Office PowerPoint</Application>
  <PresentationFormat>Произвольный</PresentationFormat>
  <Paragraphs>71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Создание организационных условий реализации Региональной модели наставничества</vt:lpstr>
      <vt:lpstr>Создание организационных условий реализации Региональной модели наставничества</vt:lpstr>
      <vt:lpstr>Межведомственное взаимодействие.  Пул организаций, участвующих в реализации Региональной модели наставничества</vt:lpstr>
      <vt:lpstr>Создание реестра наставников  и наставляемых</vt:lpstr>
      <vt:lpstr>Формирование и сопровождение наставнических пар. Промежуточные результаты</vt:lpstr>
      <vt:lpstr>Медиасопровождение</vt:lpstr>
      <vt:lpstr>Планы. Прогнозируемые результаты.  Предложения</vt:lpstr>
      <vt:lpstr>Благодарим 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Промежуточные  результаты реализации  Модели наставничества</dc:title>
  <dc:creator>Анастасия Позднякова</dc:creator>
  <cp:lastModifiedBy>Molodpolitik</cp:lastModifiedBy>
  <cp:revision>182</cp:revision>
  <dcterms:created xsi:type="dcterms:W3CDTF">2025-02-10T15:29:56Z</dcterms:created>
  <dcterms:modified xsi:type="dcterms:W3CDTF">2025-04-18T04:56:37Z</dcterms:modified>
</cp:coreProperties>
</file>